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936" r:id="rId1"/>
  </p:sldMasterIdLst>
  <p:notesMasterIdLst>
    <p:notesMasterId r:id="rId3"/>
  </p:notesMasterIdLst>
  <p:sldIdLst>
    <p:sldId id="256" r:id="rId2"/>
  </p:sldIdLst>
  <p:sldSz cx="43891200" cy="32918400"/>
  <p:notesSz cx="7010400" cy="9296400"/>
  <p:defaultTextStyle>
    <a:defPPr>
      <a:defRPr lang="en-US"/>
    </a:defPPr>
    <a:lvl1pPr algn="l" rtl="0" eaLnBrk="0" fontAlgn="base" hangingPunct="0">
      <a:spcBef>
        <a:spcPct val="0"/>
      </a:spcBef>
      <a:spcAft>
        <a:spcPct val="0"/>
      </a:spcAft>
      <a:defRPr sz="2569" kern="1200">
        <a:solidFill>
          <a:schemeClr val="tx1"/>
        </a:solidFill>
        <a:latin typeface="Times" pitchFamily="1" charset="0"/>
        <a:ea typeface="+mn-ea"/>
        <a:cs typeface="+mn-cs"/>
      </a:defRPr>
    </a:lvl1pPr>
    <a:lvl2pPr marL="488231" algn="l" rtl="0" eaLnBrk="0" fontAlgn="base" hangingPunct="0">
      <a:spcBef>
        <a:spcPct val="0"/>
      </a:spcBef>
      <a:spcAft>
        <a:spcPct val="0"/>
      </a:spcAft>
      <a:defRPr sz="2569" kern="1200">
        <a:solidFill>
          <a:schemeClr val="tx1"/>
        </a:solidFill>
        <a:latin typeface="Times" pitchFamily="1" charset="0"/>
        <a:ea typeface="+mn-ea"/>
        <a:cs typeface="+mn-cs"/>
      </a:defRPr>
    </a:lvl2pPr>
    <a:lvl3pPr marL="976462" algn="l" rtl="0" eaLnBrk="0" fontAlgn="base" hangingPunct="0">
      <a:spcBef>
        <a:spcPct val="0"/>
      </a:spcBef>
      <a:spcAft>
        <a:spcPct val="0"/>
      </a:spcAft>
      <a:defRPr sz="2569" kern="1200">
        <a:solidFill>
          <a:schemeClr val="tx1"/>
        </a:solidFill>
        <a:latin typeface="Times" pitchFamily="1" charset="0"/>
        <a:ea typeface="+mn-ea"/>
        <a:cs typeface="+mn-cs"/>
      </a:defRPr>
    </a:lvl3pPr>
    <a:lvl4pPr marL="1464615" algn="l" rtl="0" eaLnBrk="0" fontAlgn="base" hangingPunct="0">
      <a:spcBef>
        <a:spcPct val="0"/>
      </a:spcBef>
      <a:spcAft>
        <a:spcPct val="0"/>
      </a:spcAft>
      <a:defRPr sz="2569" kern="1200">
        <a:solidFill>
          <a:schemeClr val="tx1"/>
        </a:solidFill>
        <a:latin typeface="Times" pitchFamily="1" charset="0"/>
        <a:ea typeface="+mn-ea"/>
        <a:cs typeface="+mn-cs"/>
      </a:defRPr>
    </a:lvl4pPr>
    <a:lvl5pPr marL="1952846" algn="l" rtl="0" eaLnBrk="0" fontAlgn="base" hangingPunct="0">
      <a:spcBef>
        <a:spcPct val="0"/>
      </a:spcBef>
      <a:spcAft>
        <a:spcPct val="0"/>
      </a:spcAft>
      <a:defRPr sz="2569" kern="1200">
        <a:solidFill>
          <a:schemeClr val="tx1"/>
        </a:solidFill>
        <a:latin typeface="Times" pitchFamily="1" charset="0"/>
        <a:ea typeface="+mn-ea"/>
        <a:cs typeface="+mn-cs"/>
      </a:defRPr>
    </a:lvl5pPr>
    <a:lvl6pPr marL="2441077" algn="l" defTabSz="976462" rtl="0" eaLnBrk="1" latinLnBrk="0" hangingPunct="1">
      <a:defRPr sz="2569" kern="1200">
        <a:solidFill>
          <a:schemeClr val="tx1"/>
        </a:solidFill>
        <a:latin typeface="Times" pitchFamily="1" charset="0"/>
        <a:ea typeface="+mn-ea"/>
        <a:cs typeface="+mn-cs"/>
      </a:defRPr>
    </a:lvl6pPr>
    <a:lvl7pPr marL="2929308" algn="l" defTabSz="976462" rtl="0" eaLnBrk="1" latinLnBrk="0" hangingPunct="1">
      <a:defRPr sz="2569" kern="1200">
        <a:solidFill>
          <a:schemeClr val="tx1"/>
        </a:solidFill>
        <a:latin typeface="Times" pitchFamily="1" charset="0"/>
        <a:ea typeface="+mn-ea"/>
        <a:cs typeface="+mn-cs"/>
      </a:defRPr>
    </a:lvl7pPr>
    <a:lvl8pPr marL="3417487" algn="l" defTabSz="976462" rtl="0" eaLnBrk="1" latinLnBrk="0" hangingPunct="1">
      <a:defRPr sz="2569" kern="1200">
        <a:solidFill>
          <a:schemeClr val="tx1"/>
        </a:solidFill>
        <a:latin typeface="Times" pitchFamily="1" charset="0"/>
        <a:ea typeface="+mn-ea"/>
        <a:cs typeface="+mn-cs"/>
      </a:defRPr>
    </a:lvl8pPr>
    <a:lvl9pPr marL="3905693" algn="l" defTabSz="976462" rtl="0" eaLnBrk="1" latinLnBrk="0" hangingPunct="1">
      <a:defRPr sz="2569" kern="1200">
        <a:solidFill>
          <a:schemeClr val="tx1"/>
        </a:solidFill>
        <a:latin typeface="Times" pitchFamily="1" charset="0"/>
        <a:ea typeface="+mn-ea"/>
        <a:cs typeface="+mn-cs"/>
      </a:defRPr>
    </a:lvl9pPr>
  </p:defaultTextStyle>
  <p:extLst>
    <p:ext uri="{EFAFB233-063F-42B5-8137-9DF3F51BA10A}">
      <p15:sldGuideLst xmlns:p15="http://schemas.microsoft.com/office/powerpoint/2012/main">
        <p15:guide id="1" orient="horz" pos="10368" userDrawn="1">
          <p15:clr>
            <a:srgbClr val="A4A3A4"/>
          </p15:clr>
        </p15:guide>
        <p15:guide id="2" pos="1382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7659"/>
    <a:srgbClr val="67513D"/>
    <a:srgbClr val="8E6E53"/>
    <a:srgbClr val="D4DEC4"/>
    <a:srgbClr val="49392B"/>
    <a:srgbClr val="30251C"/>
    <a:srgbClr val="433E3F"/>
    <a:srgbClr val="4E3D42"/>
    <a:srgbClr val="7A7265"/>
    <a:srgbClr val="C0A7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46028F-04A2-431A-9A5B-F654E90E69ED}" v="3941" dt="2024-05-28T08:59:51.878"/>
    <p1510:client id="{1030152C-B8A9-76ED-44A5-26AFCE39CFD8}" v="2" dt="2024-05-28T16:03:45.039"/>
    <p1510:client id="{146D02A8-AAA5-1DFC-0347-2A1C7931E6A7}" v="24" dt="2024-05-27T22:58:33.033"/>
    <p1510:client id="{300AF536-D4AC-36EE-1D98-3F67B26589E5}" v="10" dt="2024-05-28T03:02:53.073"/>
    <p1510:client id="{355D3B4A-B93F-EAAC-4C3C-B90CFAA73B83}" v="450" dt="2024-05-28T13:26:49.396"/>
    <p1510:client id="{4C8AAFA6-66D0-F7ED-675A-F2B074A0CDB3}" v="1" vWet="2" dt="2024-05-28T00:45:54.212"/>
    <p1510:client id="{502A49DD-F772-CDA3-78A8-67AA00223C0E}" v="24" dt="2024-05-28T02:18:20.528"/>
    <p1510:client id="{642E4DAA-458E-C5F0-B8B0-92952EE7E796}" v="29" dt="2024-05-27T22:10:29.555"/>
    <p1510:client id="{890A0DAF-C56B-9C34-B2B4-9145A47DA79C}" v="283" dt="2024-05-28T00:03:56.834"/>
    <p1510:client id="{A5A6F2CD-C561-1F18-2BB7-77F8910C8ED1}" v="449" dt="2024-05-27T22:00:06.972"/>
    <p1510:client id="{A8C5C54E-339F-19CA-C5E6-39597ADB0F25}" v="86" dt="2024-05-28T03:46:51.102"/>
    <p1510:client id="{B4228F08-3910-698C-106D-D7B6E97AEC6D}" v="16" dt="2024-05-27T21:30:24.372"/>
    <p1510:client id="{C2128E79-A87D-1FE5-4609-256AAB48909D}" v="27" dt="2024-05-28T00:24:48.100"/>
    <p1510:client id="{C76906D3-38BD-DE9C-A265-C4CEFC8A354E}" v="10" dt="2024-05-28T01:58:47.227"/>
    <p1510:client id="{D6753EBB-C37B-1E3C-EC34-2AE67CE3C2B8}" v="1040" dt="2024-05-28T03:02:42.475"/>
    <p1510:client id="{ECE194AF-3245-AF94-5518-C1A3B12A10ED}" v="1954" dt="2024-05-27T19:59:38.532"/>
    <p1510:client id="{EE3E7FFF-FB1C-42F5-9746-79F151FCBC0A}" v="662" dt="2024-05-28T14:56:10.948"/>
    <p1510:client id="{F117804C-337F-3570-D946-DDF23C77CACE}" v="440" dt="2024-05-28T03:54:46.3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0368"/>
        <p:guide pos="13824"/>
      </p:guideLst>
    </p:cSldViewPr>
  </p:slideViewPr>
  <p:gridSpacing cx="76200" cy="76200"/>
</p:viewPr>
</file>

<file path=ppt/_rels/presentation.xml.rels><?xml version="1.0" encoding="UTF-8" standalone="yes"?>
<Relationships xmlns="http://schemas.openxmlformats.org/package/2006/relationships"><Relationship Id="rId8" Type="http://schemas.microsoft.com/office/2016/11/relationships/changesInfo" Target="changesInfos/changesInfo1.xml"/><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 Id="rId9"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berto R Puente Rolon" userId="S::alberto.puente@upr.edu::17ad5f08-fa49-4333-a5d2-1c8e46657a2c" providerId="AD" clId="Web-{A5A6F2CD-C561-1F18-2BB7-77F8910C8ED1}"/>
    <pc:docChg chg="modSld">
      <pc:chgData name="Alberto R Puente Rolon" userId="S::alberto.puente@upr.edu::17ad5f08-fa49-4333-a5d2-1c8e46657a2c" providerId="AD" clId="Web-{A5A6F2CD-C561-1F18-2BB7-77F8910C8ED1}" dt="2024-05-27T22:00:06.972" v="318" actId="1076"/>
      <pc:docMkLst>
        <pc:docMk/>
      </pc:docMkLst>
      <pc:sldChg chg="addSp delSp modSp">
        <pc:chgData name="Alberto R Puente Rolon" userId="S::alberto.puente@upr.edu::17ad5f08-fa49-4333-a5d2-1c8e46657a2c" providerId="AD" clId="Web-{A5A6F2CD-C561-1F18-2BB7-77F8910C8ED1}" dt="2024-05-27T22:00:06.972" v="318" actId="1076"/>
        <pc:sldMkLst>
          <pc:docMk/>
          <pc:sldMk cId="0" sldId="256"/>
        </pc:sldMkLst>
        <pc:spChg chg="mod">
          <ac:chgData name="Alberto R Puente Rolon" userId="S::alberto.puente@upr.edu::17ad5f08-fa49-4333-a5d2-1c8e46657a2c" providerId="AD" clId="Web-{A5A6F2CD-C561-1F18-2BB7-77F8910C8ED1}" dt="2024-05-27T21:46:11.545" v="228" actId="20577"/>
          <ac:spMkLst>
            <pc:docMk/>
            <pc:sldMk cId="0" sldId="256"/>
            <ac:spMk id="3" creationId="{725CA94D-3B42-FCBC-9543-2E6A1BFB0605}"/>
          </ac:spMkLst>
        </pc:spChg>
        <pc:spChg chg="add mod">
          <ac:chgData name="Alberto R Puente Rolon" userId="S::alberto.puente@upr.edu::17ad5f08-fa49-4333-a5d2-1c8e46657a2c" providerId="AD" clId="Web-{A5A6F2CD-C561-1F18-2BB7-77F8910C8ED1}" dt="2024-05-27T21:37:56.593" v="187" actId="1076"/>
          <ac:spMkLst>
            <pc:docMk/>
            <pc:sldMk cId="0" sldId="256"/>
            <ac:spMk id="5" creationId="{31C3FF21-1F88-A137-ABC4-E765D905F2D5}"/>
          </ac:spMkLst>
        </pc:spChg>
        <pc:spChg chg="del">
          <ac:chgData name="Alberto R Puente Rolon" userId="S::alberto.puente@upr.edu::17ad5f08-fa49-4333-a5d2-1c8e46657a2c" providerId="AD" clId="Web-{A5A6F2CD-C561-1F18-2BB7-77F8910C8ED1}" dt="2024-05-27T21:06:38.458" v="115"/>
          <ac:spMkLst>
            <pc:docMk/>
            <pc:sldMk cId="0" sldId="256"/>
            <ac:spMk id="19" creationId="{31C3FF21-1F88-A137-ABC4-E765D905F2D5}"/>
          </ac:spMkLst>
        </pc:spChg>
        <pc:spChg chg="mod">
          <ac:chgData name="Alberto R Puente Rolon" userId="S::alberto.puente@upr.edu::17ad5f08-fa49-4333-a5d2-1c8e46657a2c" providerId="AD" clId="Web-{A5A6F2CD-C561-1F18-2BB7-77F8910C8ED1}" dt="2024-05-27T21:39:21.301" v="193" actId="1076"/>
          <ac:spMkLst>
            <pc:docMk/>
            <pc:sldMk cId="0" sldId="256"/>
            <ac:spMk id="22" creationId="{006AC684-20A2-AFCE-76E2-675A8AA04811}"/>
          </ac:spMkLst>
        </pc:spChg>
        <pc:spChg chg="mod">
          <ac:chgData name="Alberto R Puente Rolon" userId="S::alberto.puente@upr.edu::17ad5f08-fa49-4333-a5d2-1c8e46657a2c" providerId="AD" clId="Web-{A5A6F2CD-C561-1F18-2BB7-77F8910C8ED1}" dt="2024-05-27T22:00:06.112" v="317" actId="20577"/>
          <ac:spMkLst>
            <pc:docMk/>
            <pc:sldMk cId="0" sldId="256"/>
            <ac:spMk id="3150" creationId="{B56A91BD-13DF-D092-1BAC-465835428C3B}"/>
          </ac:spMkLst>
        </pc:spChg>
        <pc:picChg chg="mod">
          <ac:chgData name="Alberto R Puente Rolon" userId="S::alberto.puente@upr.edu::17ad5f08-fa49-4333-a5d2-1c8e46657a2c" providerId="AD" clId="Web-{A5A6F2CD-C561-1F18-2BB7-77F8910C8ED1}" dt="2024-05-27T21:11:09.913" v="139" actId="1076"/>
          <ac:picMkLst>
            <pc:docMk/>
            <pc:sldMk cId="0" sldId="256"/>
            <ac:picMk id="8" creationId="{BDF9572B-3A6C-1767-B0CD-CE48DD2954C7}"/>
          </ac:picMkLst>
        </pc:picChg>
        <pc:picChg chg="mod">
          <ac:chgData name="Alberto R Puente Rolon" userId="S::alberto.puente@upr.edu::17ad5f08-fa49-4333-a5d2-1c8e46657a2c" providerId="AD" clId="Web-{A5A6F2CD-C561-1F18-2BB7-77F8910C8ED1}" dt="2024-05-27T21:38:10.407" v="189" actId="1076"/>
          <ac:picMkLst>
            <pc:docMk/>
            <pc:sldMk cId="0" sldId="256"/>
            <ac:picMk id="9" creationId="{77AEE0C8-67CF-62D7-1091-33FA876BC246}"/>
          </ac:picMkLst>
        </pc:picChg>
        <pc:picChg chg="add del mod">
          <ac:chgData name="Alberto R Puente Rolon" userId="S::alberto.puente@upr.edu::17ad5f08-fa49-4333-a5d2-1c8e46657a2c" providerId="AD" clId="Web-{A5A6F2CD-C561-1F18-2BB7-77F8910C8ED1}" dt="2024-05-27T21:37:50.874" v="186" actId="1076"/>
          <ac:picMkLst>
            <pc:docMk/>
            <pc:sldMk cId="0" sldId="256"/>
            <ac:picMk id="10" creationId="{DF100F27-07B4-165A-A240-E80DA651ED03}"/>
          </ac:picMkLst>
        </pc:picChg>
        <pc:picChg chg="mod">
          <ac:chgData name="Alberto R Puente Rolon" userId="S::alberto.puente@upr.edu::17ad5f08-fa49-4333-a5d2-1c8e46657a2c" providerId="AD" clId="Web-{A5A6F2CD-C561-1F18-2BB7-77F8910C8ED1}" dt="2024-05-27T21:38:13.407" v="190" actId="1076"/>
          <ac:picMkLst>
            <pc:docMk/>
            <pc:sldMk cId="0" sldId="256"/>
            <ac:picMk id="11" creationId="{4BFD61E2-8A4E-9AB2-6271-26BF99A32A89}"/>
          </ac:picMkLst>
        </pc:picChg>
        <pc:picChg chg="mod">
          <ac:chgData name="Alberto R Puente Rolon" userId="S::alberto.puente@upr.edu::17ad5f08-fa49-4333-a5d2-1c8e46657a2c" providerId="AD" clId="Web-{A5A6F2CD-C561-1F18-2BB7-77F8910C8ED1}" dt="2024-05-27T21:38:00.953" v="188" actId="1076"/>
          <ac:picMkLst>
            <pc:docMk/>
            <pc:sldMk cId="0" sldId="256"/>
            <ac:picMk id="13" creationId="{F440C01C-5FD5-FB92-9509-1BE9682B0DCC}"/>
          </ac:picMkLst>
        </pc:picChg>
        <pc:picChg chg="add mod">
          <ac:chgData name="Alberto R Puente Rolon" userId="S::alberto.puente@upr.edu::17ad5f08-fa49-4333-a5d2-1c8e46657a2c" providerId="AD" clId="Web-{A5A6F2CD-C561-1F18-2BB7-77F8910C8ED1}" dt="2024-05-27T21:30:42.442" v="148" actId="1076"/>
          <ac:picMkLst>
            <pc:docMk/>
            <pc:sldMk cId="0" sldId="256"/>
            <ac:picMk id="15" creationId="{F2E79839-3658-4443-3757-07B5CBAE15C2}"/>
          </ac:picMkLst>
        </pc:picChg>
        <pc:picChg chg="add mod">
          <ac:chgData name="Alberto R Puente Rolon" userId="S::alberto.puente@upr.edu::17ad5f08-fa49-4333-a5d2-1c8e46657a2c" providerId="AD" clId="Web-{A5A6F2CD-C561-1F18-2BB7-77F8910C8ED1}" dt="2024-05-27T21:51:48.269" v="283" actId="1076"/>
          <ac:picMkLst>
            <pc:docMk/>
            <pc:sldMk cId="0" sldId="256"/>
            <ac:picMk id="16" creationId="{BDA281E6-AFDF-AC95-98D3-F3AB304F5F34}"/>
          </ac:picMkLst>
        </pc:picChg>
        <pc:picChg chg="mod">
          <ac:chgData name="Alberto R Puente Rolon" userId="S::alberto.puente@upr.edu::17ad5f08-fa49-4333-a5d2-1c8e46657a2c" providerId="AD" clId="Web-{A5A6F2CD-C561-1F18-2BB7-77F8910C8ED1}" dt="2024-05-27T22:00:06.972" v="318" actId="1076"/>
          <ac:picMkLst>
            <pc:docMk/>
            <pc:sldMk cId="0" sldId="256"/>
            <ac:picMk id="23" creationId="{4161BF8A-98E1-A958-B070-36D19001ED97}"/>
          </ac:picMkLst>
        </pc:picChg>
      </pc:sldChg>
    </pc:docChg>
  </pc:docChgLst>
  <pc:docChgLst>
    <pc:chgData name="DEYANEIRA M RODRIGUEZ-MUNOZ" userId="bc3d2285-74df-46c4-85f2-25abde9fa916" providerId="ADAL" clId="{0146028F-04A2-431A-9A5B-F654E90E69ED}"/>
    <pc:docChg chg="undo redo custSel modSld">
      <pc:chgData name="DEYANEIRA M RODRIGUEZ-MUNOZ" userId="bc3d2285-74df-46c4-85f2-25abde9fa916" providerId="ADAL" clId="{0146028F-04A2-431A-9A5B-F654E90E69ED}" dt="2024-05-28T08:59:51.878" v="5665" actId="1076"/>
      <pc:docMkLst>
        <pc:docMk/>
      </pc:docMkLst>
      <pc:sldChg chg="addSp delSp modSp mod setBg">
        <pc:chgData name="DEYANEIRA M RODRIGUEZ-MUNOZ" userId="bc3d2285-74df-46c4-85f2-25abde9fa916" providerId="ADAL" clId="{0146028F-04A2-431A-9A5B-F654E90E69ED}" dt="2024-05-28T08:59:51.878" v="5665" actId="1076"/>
        <pc:sldMkLst>
          <pc:docMk/>
          <pc:sldMk cId="0" sldId="256"/>
        </pc:sldMkLst>
        <pc:spChg chg="mod">
          <ac:chgData name="DEYANEIRA M RODRIGUEZ-MUNOZ" userId="bc3d2285-74df-46c4-85f2-25abde9fa916" providerId="ADAL" clId="{0146028F-04A2-431A-9A5B-F654E90E69ED}" dt="2024-05-28T08:52:14.744" v="5628" actId="1076"/>
          <ac:spMkLst>
            <pc:docMk/>
            <pc:sldMk cId="0" sldId="256"/>
            <ac:spMk id="2" creationId="{E8FC5296-DA46-C70A-92C7-08ECDDF8150C}"/>
          </ac:spMkLst>
        </pc:spChg>
        <pc:spChg chg="add mod">
          <ac:chgData name="DEYANEIRA M RODRIGUEZ-MUNOZ" userId="bc3d2285-74df-46c4-85f2-25abde9fa916" providerId="ADAL" clId="{0146028F-04A2-431A-9A5B-F654E90E69ED}" dt="2024-05-28T08:52:14.744" v="5628" actId="1076"/>
          <ac:spMkLst>
            <pc:docMk/>
            <pc:sldMk cId="0" sldId="256"/>
            <ac:spMk id="3" creationId="{725CA94D-3B42-FCBC-9543-2E6A1BFB0605}"/>
          </ac:spMkLst>
        </pc:spChg>
        <pc:spChg chg="mod">
          <ac:chgData name="DEYANEIRA M RODRIGUEZ-MUNOZ" userId="bc3d2285-74df-46c4-85f2-25abde9fa916" providerId="ADAL" clId="{0146028F-04A2-431A-9A5B-F654E90E69ED}" dt="2024-05-28T08:52:14.744" v="5628" actId="1076"/>
          <ac:spMkLst>
            <pc:docMk/>
            <pc:sldMk cId="0" sldId="256"/>
            <ac:spMk id="4" creationId="{EA737970-6909-F3B6-E864-C51CC4E3F832}"/>
          </ac:spMkLst>
        </pc:spChg>
        <pc:spChg chg="mod">
          <ac:chgData name="DEYANEIRA M RODRIGUEZ-MUNOZ" userId="bc3d2285-74df-46c4-85f2-25abde9fa916" providerId="ADAL" clId="{0146028F-04A2-431A-9A5B-F654E90E69ED}" dt="2024-05-28T08:52:14.744" v="5628" actId="1076"/>
          <ac:spMkLst>
            <pc:docMk/>
            <pc:sldMk cId="0" sldId="256"/>
            <ac:spMk id="5" creationId="{31C3FF21-1F88-A137-ABC4-E765D905F2D5}"/>
          </ac:spMkLst>
        </pc:spChg>
        <pc:spChg chg="mod">
          <ac:chgData name="DEYANEIRA M RODRIGUEZ-MUNOZ" userId="bc3d2285-74df-46c4-85f2-25abde9fa916" providerId="ADAL" clId="{0146028F-04A2-431A-9A5B-F654E90E69ED}" dt="2024-05-28T08:52:14.744" v="5628" actId="1076"/>
          <ac:spMkLst>
            <pc:docMk/>
            <pc:sldMk cId="0" sldId="256"/>
            <ac:spMk id="6" creationId="{16450415-9BC9-EAFE-80E5-63018B2ECE8D}"/>
          </ac:spMkLst>
        </pc:spChg>
        <pc:spChg chg="mod">
          <ac:chgData name="DEYANEIRA M RODRIGUEZ-MUNOZ" userId="bc3d2285-74df-46c4-85f2-25abde9fa916" providerId="ADAL" clId="{0146028F-04A2-431A-9A5B-F654E90E69ED}" dt="2024-05-28T08:52:14.744" v="5628" actId="1076"/>
          <ac:spMkLst>
            <pc:docMk/>
            <pc:sldMk cId="0" sldId="256"/>
            <ac:spMk id="7" creationId="{5353359E-1E4E-E4C1-1D98-702D9BC0A144}"/>
          </ac:spMkLst>
        </pc:spChg>
        <pc:spChg chg="del mod">
          <ac:chgData name="DEYANEIRA M RODRIGUEZ-MUNOZ" userId="bc3d2285-74df-46c4-85f2-25abde9fa916" providerId="ADAL" clId="{0146028F-04A2-431A-9A5B-F654E90E69ED}" dt="2024-05-22T19:09:42.881" v="917" actId="478"/>
          <ac:spMkLst>
            <pc:docMk/>
            <pc:sldMk cId="0" sldId="256"/>
            <ac:spMk id="9" creationId="{E67AAAAD-1083-6567-6CD8-A144FFA5DA62}"/>
          </ac:spMkLst>
        </pc:spChg>
        <pc:spChg chg="del mod">
          <ac:chgData name="DEYANEIRA M RODRIGUEZ-MUNOZ" userId="bc3d2285-74df-46c4-85f2-25abde9fa916" providerId="ADAL" clId="{0146028F-04A2-431A-9A5B-F654E90E69ED}" dt="2024-05-22T18:48:23.515" v="809" actId="478"/>
          <ac:spMkLst>
            <pc:docMk/>
            <pc:sldMk cId="0" sldId="256"/>
            <ac:spMk id="12" creationId="{1D260F58-E15D-CC4D-81D3-20E4369456B5}"/>
          </ac:spMkLst>
        </pc:spChg>
        <pc:spChg chg="del mod">
          <ac:chgData name="DEYANEIRA M RODRIGUEZ-MUNOZ" userId="bc3d2285-74df-46c4-85f2-25abde9fa916" providerId="ADAL" clId="{0146028F-04A2-431A-9A5B-F654E90E69ED}" dt="2024-05-22T18:48:12.433" v="802" actId="478"/>
          <ac:spMkLst>
            <pc:docMk/>
            <pc:sldMk cId="0" sldId="256"/>
            <ac:spMk id="13" creationId="{39BFE7E7-EB4D-D2BF-D508-C0C3D71B91B0}"/>
          </ac:spMkLst>
        </pc:spChg>
        <pc:spChg chg="mod">
          <ac:chgData name="DEYANEIRA M RODRIGUEZ-MUNOZ" userId="bc3d2285-74df-46c4-85f2-25abde9fa916" providerId="ADAL" clId="{0146028F-04A2-431A-9A5B-F654E90E69ED}" dt="2024-05-28T08:52:14.744" v="5628" actId="1076"/>
          <ac:spMkLst>
            <pc:docMk/>
            <pc:sldMk cId="0" sldId="256"/>
            <ac:spMk id="15" creationId="{386B5483-9479-58A1-777E-50F476B18E07}"/>
          </ac:spMkLst>
        </pc:spChg>
        <pc:spChg chg="del mod">
          <ac:chgData name="DEYANEIRA M RODRIGUEZ-MUNOZ" userId="bc3d2285-74df-46c4-85f2-25abde9fa916" providerId="ADAL" clId="{0146028F-04A2-431A-9A5B-F654E90E69ED}" dt="2024-05-22T18:47:45.217" v="787" actId="478"/>
          <ac:spMkLst>
            <pc:docMk/>
            <pc:sldMk cId="0" sldId="256"/>
            <ac:spMk id="17" creationId="{32CCBA60-7C38-C2D6-C277-CDDAB388A39A}"/>
          </ac:spMkLst>
        </pc:spChg>
        <pc:spChg chg="mod">
          <ac:chgData name="DEYANEIRA M RODRIGUEZ-MUNOZ" userId="bc3d2285-74df-46c4-85f2-25abde9fa916" providerId="ADAL" clId="{0146028F-04A2-431A-9A5B-F654E90E69ED}" dt="2024-05-28T08:52:14.744" v="5628" actId="1076"/>
          <ac:spMkLst>
            <pc:docMk/>
            <pc:sldMk cId="0" sldId="256"/>
            <ac:spMk id="18" creationId="{4D3F76C0-422E-ED9F-09BD-CCD2558685CA}"/>
          </ac:spMkLst>
        </pc:spChg>
        <pc:spChg chg="del mod">
          <ac:chgData name="DEYANEIRA M RODRIGUEZ-MUNOZ" userId="bc3d2285-74df-46c4-85f2-25abde9fa916" providerId="ADAL" clId="{0146028F-04A2-431A-9A5B-F654E90E69ED}" dt="2024-05-22T19:09:46.074" v="921" actId="478"/>
          <ac:spMkLst>
            <pc:docMk/>
            <pc:sldMk cId="0" sldId="256"/>
            <ac:spMk id="19" creationId="{4211D0C5-6E49-A9CF-13B7-25F123C590BE}"/>
          </ac:spMkLst>
        </pc:spChg>
        <pc:spChg chg="del mod">
          <ac:chgData name="DEYANEIRA M RODRIGUEZ-MUNOZ" userId="bc3d2285-74df-46c4-85f2-25abde9fa916" providerId="ADAL" clId="{0146028F-04A2-431A-9A5B-F654E90E69ED}" dt="2024-05-22T19:09:47.955" v="923" actId="478"/>
          <ac:spMkLst>
            <pc:docMk/>
            <pc:sldMk cId="0" sldId="256"/>
            <ac:spMk id="20" creationId="{3CD5D51C-0B8C-C8D7-A1D2-88C747F804C1}"/>
          </ac:spMkLst>
        </pc:spChg>
        <pc:spChg chg="mod">
          <ac:chgData name="DEYANEIRA M RODRIGUEZ-MUNOZ" userId="bc3d2285-74df-46c4-85f2-25abde9fa916" providerId="ADAL" clId="{0146028F-04A2-431A-9A5B-F654E90E69ED}" dt="2024-05-28T08:52:14.744" v="5628" actId="1076"/>
          <ac:spMkLst>
            <pc:docMk/>
            <pc:sldMk cId="0" sldId="256"/>
            <ac:spMk id="20" creationId="{B0D885BC-8A7F-1738-2220-941D0C08C2A0}"/>
          </ac:spMkLst>
        </pc:spChg>
        <pc:spChg chg="del mod">
          <ac:chgData name="DEYANEIRA M RODRIGUEZ-MUNOZ" userId="bc3d2285-74df-46c4-85f2-25abde9fa916" providerId="ADAL" clId="{0146028F-04A2-431A-9A5B-F654E90E69ED}" dt="2024-05-22T19:09:47.089" v="922" actId="478"/>
          <ac:spMkLst>
            <pc:docMk/>
            <pc:sldMk cId="0" sldId="256"/>
            <ac:spMk id="21" creationId="{EECA1358-FD87-A186-7FE7-6F282BB665B1}"/>
          </ac:spMkLst>
        </pc:spChg>
        <pc:spChg chg="mod">
          <ac:chgData name="DEYANEIRA M RODRIGUEZ-MUNOZ" userId="bc3d2285-74df-46c4-85f2-25abde9fa916" providerId="ADAL" clId="{0146028F-04A2-431A-9A5B-F654E90E69ED}" dt="2024-05-28T08:52:14.744" v="5628" actId="1076"/>
          <ac:spMkLst>
            <pc:docMk/>
            <pc:sldMk cId="0" sldId="256"/>
            <ac:spMk id="22" creationId="{006AC684-20A2-AFCE-76E2-675A8AA04811}"/>
          </ac:spMkLst>
        </pc:spChg>
        <pc:spChg chg="del mod">
          <ac:chgData name="DEYANEIRA M RODRIGUEZ-MUNOZ" userId="bc3d2285-74df-46c4-85f2-25abde9fa916" providerId="ADAL" clId="{0146028F-04A2-431A-9A5B-F654E90E69ED}" dt="2024-05-22T19:09:48.908" v="924" actId="478"/>
          <ac:spMkLst>
            <pc:docMk/>
            <pc:sldMk cId="0" sldId="256"/>
            <ac:spMk id="22" creationId="{FE5008B7-69DA-0459-C4F1-1E41C4020BC4}"/>
          </ac:spMkLst>
        </pc:spChg>
        <pc:spChg chg="del mod">
          <ac:chgData name="DEYANEIRA M RODRIGUEZ-MUNOZ" userId="bc3d2285-74df-46c4-85f2-25abde9fa916" providerId="ADAL" clId="{0146028F-04A2-431A-9A5B-F654E90E69ED}" dt="2024-05-22T19:09:41.687" v="916" actId="478"/>
          <ac:spMkLst>
            <pc:docMk/>
            <pc:sldMk cId="0" sldId="256"/>
            <ac:spMk id="23" creationId="{4BC0C316-384B-6F45-6216-6E4B68F87187}"/>
          </ac:spMkLst>
        </pc:spChg>
        <pc:spChg chg="del mod">
          <ac:chgData name="DEYANEIRA M RODRIGUEZ-MUNOZ" userId="bc3d2285-74df-46c4-85f2-25abde9fa916" providerId="ADAL" clId="{0146028F-04A2-431A-9A5B-F654E90E69ED}" dt="2024-05-22T19:09:49.715" v="925" actId="478"/>
          <ac:spMkLst>
            <pc:docMk/>
            <pc:sldMk cId="0" sldId="256"/>
            <ac:spMk id="24" creationId="{8B3D3EC6-A8A4-7FD6-65DD-2789BC23808F}"/>
          </ac:spMkLst>
        </pc:spChg>
        <pc:spChg chg="del mod">
          <ac:chgData name="DEYANEIRA M RODRIGUEZ-MUNOZ" userId="bc3d2285-74df-46c4-85f2-25abde9fa916" providerId="ADAL" clId="{0146028F-04A2-431A-9A5B-F654E90E69ED}" dt="2024-05-22T18:48:33.136" v="813" actId="478"/>
          <ac:spMkLst>
            <pc:docMk/>
            <pc:sldMk cId="0" sldId="256"/>
            <ac:spMk id="25" creationId="{90B0A4F8-3BCC-6F1A-ADCE-6E7339DE8742}"/>
          </ac:spMkLst>
        </pc:spChg>
        <pc:spChg chg="mod">
          <ac:chgData name="DEYANEIRA M RODRIGUEZ-MUNOZ" userId="bc3d2285-74df-46c4-85f2-25abde9fa916" providerId="ADAL" clId="{0146028F-04A2-431A-9A5B-F654E90E69ED}" dt="2024-05-28T08:52:14.744" v="5628" actId="1076"/>
          <ac:spMkLst>
            <pc:docMk/>
            <pc:sldMk cId="0" sldId="256"/>
            <ac:spMk id="25" creationId="{C8959B63-9831-95EB-A1D6-1F88191B6470}"/>
          </ac:spMkLst>
        </pc:spChg>
        <pc:spChg chg="mod">
          <ac:chgData name="DEYANEIRA M RODRIGUEZ-MUNOZ" userId="bc3d2285-74df-46c4-85f2-25abde9fa916" providerId="ADAL" clId="{0146028F-04A2-431A-9A5B-F654E90E69ED}" dt="2024-05-28T08:52:14.744" v="5628" actId="1076"/>
          <ac:spMkLst>
            <pc:docMk/>
            <pc:sldMk cId="0" sldId="256"/>
            <ac:spMk id="27" creationId="{7904AF6E-225D-AFF4-50E2-63FCB1653198}"/>
          </ac:spMkLst>
        </pc:spChg>
        <pc:spChg chg="add del mod">
          <ac:chgData name="DEYANEIRA M RODRIGUEZ-MUNOZ" userId="bc3d2285-74df-46c4-85f2-25abde9fa916" providerId="ADAL" clId="{0146028F-04A2-431A-9A5B-F654E90E69ED}" dt="2024-05-22T18:47:47.473" v="790" actId="478"/>
          <ac:spMkLst>
            <pc:docMk/>
            <pc:sldMk cId="0" sldId="256"/>
            <ac:spMk id="28" creationId="{325B1276-4400-D2C5-898E-07CE02050DC8}"/>
          </ac:spMkLst>
        </pc:spChg>
        <pc:spChg chg="del mod">
          <ac:chgData name="DEYANEIRA M RODRIGUEZ-MUNOZ" userId="bc3d2285-74df-46c4-85f2-25abde9fa916" providerId="ADAL" clId="{0146028F-04A2-431A-9A5B-F654E90E69ED}" dt="2024-05-22T18:48:27.839" v="810" actId="478"/>
          <ac:spMkLst>
            <pc:docMk/>
            <pc:sldMk cId="0" sldId="256"/>
            <ac:spMk id="32" creationId="{5F74F395-3DD7-AFF4-9F9A-3225A2F35EC9}"/>
          </ac:spMkLst>
        </pc:spChg>
        <pc:spChg chg="add del mod">
          <ac:chgData name="DEYANEIRA M RODRIGUEZ-MUNOZ" userId="bc3d2285-74df-46c4-85f2-25abde9fa916" providerId="ADAL" clId="{0146028F-04A2-431A-9A5B-F654E90E69ED}" dt="2024-05-22T18:47:49.089" v="792" actId="478"/>
          <ac:spMkLst>
            <pc:docMk/>
            <pc:sldMk cId="0" sldId="256"/>
            <ac:spMk id="33" creationId="{A95B719E-A52F-AEA9-FC2B-1CB8CD12A5B1}"/>
          </ac:spMkLst>
        </pc:spChg>
        <pc:spChg chg="add del mod">
          <ac:chgData name="DEYANEIRA M RODRIGUEZ-MUNOZ" userId="bc3d2285-74df-46c4-85f2-25abde9fa916" providerId="ADAL" clId="{0146028F-04A2-431A-9A5B-F654E90E69ED}" dt="2024-05-27T22:23:01.641" v="5318" actId="1076"/>
          <ac:spMkLst>
            <pc:docMk/>
            <pc:sldMk cId="0" sldId="256"/>
            <ac:spMk id="36" creationId="{FA815235-E148-12E1-EAD8-8263666F6AD0}"/>
          </ac:spMkLst>
        </pc:spChg>
        <pc:spChg chg="add del mod">
          <ac:chgData name="DEYANEIRA M RODRIGUEZ-MUNOZ" userId="bc3d2285-74df-46c4-85f2-25abde9fa916" providerId="ADAL" clId="{0146028F-04A2-431A-9A5B-F654E90E69ED}" dt="2024-05-22T19:07:50.303" v="899" actId="478"/>
          <ac:spMkLst>
            <pc:docMk/>
            <pc:sldMk cId="0" sldId="256"/>
            <ac:spMk id="37" creationId="{09F9FCB2-40CF-8804-ED05-C69177030BAA}"/>
          </ac:spMkLst>
        </pc:spChg>
        <pc:spChg chg="del mod">
          <ac:chgData name="DEYANEIRA M RODRIGUEZ-MUNOZ" userId="bc3d2285-74df-46c4-85f2-25abde9fa916" providerId="ADAL" clId="{0146028F-04A2-431A-9A5B-F654E90E69ED}" dt="2024-05-22T19:07:51.616" v="900" actId="478"/>
          <ac:spMkLst>
            <pc:docMk/>
            <pc:sldMk cId="0" sldId="256"/>
            <ac:spMk id="38" creationId="{9C028991-314F-A444-4E62-A57BFF95B21C}"/>
          </ac:spMkLst>
        </pc:spChg>
        <pc:spChg chg="del mod">
          <ac:chgData name="DEYANEIRA M RODRIGUEZ-MUNOZ" userId="bc3d2285-74df-46c4-85f2-25abde9fa916" providerId="ADAL" clId="{0146028F-04A2-431A-9A5B-F654E90E69ED}" dt="2024-05-22T18:48:29.830" v="811" actId="478"/>
          <ac:spMkLst>
            <pc:docMk/>
            <pc:sldMk cId="0" sldId="256"/>
            <ac:spMk id="41" creationId="{D26D1924-710C-845F-8630-1B0A329CCB30}"/>
          </ac:spMkLst>
        </pc:spChg>
        <pc:spChg chg="del mod">
          <ac:chgData name="DEYANEIRA M RODRIGUEZ-MUNOZ" userId="bc3d2285-74df-46c4-85f2-25abde9fa916" providerId="ADAL" clId="{0146028F-04A2-431A-9A5B-F654E90E69ED}" dt="2024-05-22T18:48:41.881" v="820" actId="478"/>
          <ac:spMkLst>
            <pc:docMk/>
            <pc:sldMk cId="0" sldId="256"/>
            <ac:spMk id="42" creationId="{F2DBD254-9541-04C5-EA44-BB67F7C87E04}"/>
          </ac:spMkLst>
        </pc:spChg>
        <pc:spChg chg="add mod">
          <ac:chgData name="DEYANEIRA M RODRIGUEZ-MUNOZ" userId="bc3d2285-74df-46c4-85f2-25abde9fa916" providerId="ADAL" clId="{0146028F-04A2-431A-9A5B-F654E90E69ED}" dt="2024-05-27T22:21:00.888" v="5311" actId="1076"/>
          <ac:spMkLst>
            <pc:docMk/>
            <pc:sldMk cId="0" sldId="256"/>
            <ac:spMk id="42" creationId="{F45BF6D3-EDB6-E33B-AE7F-710D6FABEF8C}"/>
          </ac:spMkLst>
        </pc:spChg>
        <pc:spChg chg="del mod">
          <ac:chgData name="DEYANEIRA M RODRIGUEZ-MUNOZ" userId="bc3d2285-74df-46c4-85f2-25abde9fa916" providerId="ADAL" clId="{0146028F-04A2-431A-9A5B-F654E90E69ED}" dt="2024-05-22T18:48:36.273" v="815" actId="478"/>
          <ac:spMkLst>
            <pc:docMk/>
            <pc:sldMk cId="0" sldId="256"/>
            <ac:spMk id="43" creationId="{3B8FE623-3EC5-2BCB-73AF-3B84A4581C74}"/>
          </ac:spMkLst>
        </pc:spChg>
        <pc:spChg chg="add del mod">
          <ac:chgData name="DEYANEIRA M RODRIGUEZ-MUNOZ" userId="bc3d2285-74df-46c4-85f2-25abde9fa916" providerId="ADAL" clId="{0146028F-04A2-431A-9A5B-F654E90E69ED}" dt="2024-05-22T19:06:50.840" v="872" actId="478"/>
          <ac:spMkLst>
            <pc:docMk/>
            <pc:sldMk cId="0" sldId="256"/>
            <ac:spMk id="45" creationId="{E3C03FE7-89EB-AAE8-136B-78765C337F62}"/>
          </ac:spMkLst>
        </pc:spChg>
        <pc:spChg chg="del mod">
          <ac:chgData name="DEYANEIRA M RODRIGUEZ-MUNOZ" userId="bc3d2285-74df-46c4-85f2-25abde9fa916" providerId="ADAL" clId="{0146028F-04A2-431A-9A5B-F654E90E69ED}" dt="2024-05-22T18:48:18.749" v="805" actId="478"/>
          <ac:spMkLst>
            <pc:docMk/>
            <pc:sldMk cId="0" sldId="256"/>
            <ac:spMk id="46" creationId="{8F717E22-6798-6080-8BD4-469EB9B00BE7}"/>
          </ac:spMkLst>
        </pc:spChg>
        <pc:spChg chg="add del mod">
          <ac:chgData name="DEYANEIRA M RODRIGUEZ-MUNOZ" userId="bc3d2285-74df-46c4-85f2-25abde9fa916" providerId="ADAL" clId="{0146028F-04A2-431A-9A5B-F654E90E69ED}" dt="2024-05-27T15:22:40.396" v="2195" actId="478"/>
          <ac:spMkLst>
            <pc:docMk/>
            <pc:sldMk cId="0" sldId="256"/>
            <ac:spMk id="51" creationId="{740DE2C6-0ADA-7A2A-B004-1E0FB6487F4F}"/>
          </ac:spMkLst>
        </pc:spChg>
        <pc:spChg chg="del mod">
          <ac:chgData name="DEYANEIRA M RODRIGUEZ-MUNOZ" userId="bc3d2285-74df-46c4-85f2-25abde9fa916" providerId="ADAL" clId="{0146028F-04A2-431A-9A5B-F654E90E69ED}" dt="2024-05-22T18:47:22.061" v="766" actId="478"/>
          <ac:spMkLst>
            <pc:docMk/>
            <pc:sldMk cId="0" sldId="256"/>
            <ac:spMk id="54" creationId="{5C744D4E-F3B7-1101-0B54-931C86770203}"/>
          </ac:spMkLst>
        </pc:spChg>
        <pc:spChg chg="add mod">
          <ac:chgData name="DEYANEIRA M RODRIGUEZ-MUNOZ" userId="bc3d2285-74df-46c4-85f2-25abde9fa916" providerId="ADAL" clId="{0146028F-04A2-431A-9A5B-F654E90E69ED}" dt="2024-05-28T08:52:14.744" v="5628" actId="1076"/>
          <ac:spMkLst>
            <pc:docMk/>
            <pc:sldMk cId="0" sldId="256"/>
            <ac:spMk id="56" creationId="{50409C65-F557-AC88-73C7-FDB0E1A53698}"/>
          </ac:spMkLst>
        </pc:spChg>
        <pc:spChg chg="add mod">
          <ac:chgData name="DEYANEIRA M RODRIGUEZ-MUNOZ" userId="bc3d2285-74df-46c4-85f2-25abde9fa916" providerId="ADAL" clId="{0146028F-04A2-431A-9A5B-F654E90E69ED}" dt="2024-05-28T08:52:14.744" v="5628" actId="1076"/>
          <ac:spMkLst>
            <pc:docMk/>
            <pc:sldMk cId="0" sldId="256"/>
            <ac:spMk id="57" creationId="{809A8B85-3392-7457-9FD7-5234A25BA76D}"/>
          </ac:spMkLst>
        </pc:spChg>
        <pc:spChg chg="add mod">
          <ac:chgData name="DEYANEIRA M RODRIGUEZ-MUNOZ" userId="bc3d2285-74df-46c4-85f2-25abde9fa916" providerId="ADAL" clId="{0146028F-04A2-431A-9A5B-F654E90E69ED}" dt="2024-05-28T08:52:14.744" v="5628" actId="1076"/>
          <ac:spMkLst>
            <pc:docMk/>
            <pc:sldMk cId="0" sldId="256"/>
            <ac:spMk id="58" creationId="{68D268B8-3D30-FF56-4A77-BBE570C1B6C0}"/>
          </ac:spMkLst>
        </pc:spChg>
        <pc:spChg chg="del mod">
          <ac:chgData name="DEYANEIRA M RODRIGUEZ-MUNOZ" userId="bc3d2285-74df-46c4-85f2-25abde9fa916" providerId="ADAL" clId="{0146028F-04A2-431A-9A5B-F654E90E69ED}" dt="2024-05-22T18:49:10.565" v="827" actId="478"/>
          <ac:spMkLst>
            <pc:docMk/>
            <pc:sldMk cId="0" sldId="256"/>
            <ac:spMk id="59" creationId="{EB1CD24F-15DB-505F-B16F-B1244309F46B}"/>
          </ac:spMkLst>
        </pc:spChg>
        <pc:spChg chg="del mod">
          <ac:chgData name="DEYANEIRA M RODRIGUEZ-MUNOZ" userId="bc3d2285-74df-46c4-85f2-25abde9fa916" providerId="ADAL" clId="{0146028F-04A2-431A-9A5B-F654E90E69ED}" dt="2024-05-22T18:47:09.252" v="758" actId="478"/>
          <ac:spMkLst>
            <pc:docMk/>
            <pc:sldMk cId="0" sldId="256"/>
            <ac:spMk id="60" creationId="{F4B47D0C-B37D-F7B5-6C61-72D3D651855D}"/>
          </ac:spMkLst>
        </pc:spChg>
        <pc:spChg chg="add del mod">
          <ac:chgData name="DEYANEIRA M RODRIGUEZ-MUNOZ" userId="bc3d2285-74df-46c4-85f2-25abde9fa916" providerId="ADAL" clId="{0146028F-04A2-431A-9A5B-F654E90E69ED}" dt="2024-05-22T19:06:50.360" v="871" actId="478"/>
          <ac:spMkLst>
            <pc:docMk/>
            <pc:sldMk cId="0" sldId="256"/>
            <ac:spMk id="61" creationId="{5657D106-6B74-491A-0BA0-42907F18C785}"/>
          </ac:spMkLst>
        </pc:spChg>
        <pc:spChg chg="add del mod">
          <ac:chgData name="DEYANEIRA M RODRIGUEZ-MUNOZ" userId="bc3d2285-74df-46c4-85f2-25abde9fa916" providerId="ADAL" clId="{0146028F-04A2-431A-9A5B-F654E90E69ED}" dt="2024-05-28T08:41:31.751" v="5452" actId="478"/>
          <ac:spMkLst>
            <pc:docMk/>
            <pc:sldMk cId="0" sldId="256"/>
            <ac:spMk id="63" creationId="{3E38C540-0801-C332-F1F5-2EBBFBD4171A}"/>
          </ac:spMkLst>
        </pc:spChg>
        <pc:spChg chg="add del mod">
          <ac:chgData name="DEYANEIRA M RODRIGUEZ-MUNOZ" userId="bc3d2285-74df-46c4-85f2-25abde9fa916" providerId="ADAL" clId="{0146028F-04A2-431A-9A5B-F654E90E69ED}" dt="2024-05-28T08:52:14.744" v="5628" actId="1076"/>
          <ac:spMkLst>
            <pc:docMk/>
            <pc:sldMk cId="0" sldId="256"/>
            <ac:spMk id="3128" creationId="{00000000-0000-0000-0000-000000000000}"/>
          </ac:spMkLst>
        </pc:spChg>
        <pc:spChg chg="del mod">
          <ac:chgData name="DEYANEIRA M RODRIGUEZ-MUNOZ" userId="bc3d2285-74df-46c4-85f2-25abde9fa916" providerId="ADAL" clId="{0146028F-04A2-431A-9A5B-F654E90E69ED}" dt="2024-05-28T08:31:41.599" v="5389" actId="478"/>
          <ac:spMkLst>
            <pc:docMk/>
            <pc:sldMk cId="0" sldId="256"/>
            <ac:spMk id="3129" creationId="{00000000-0000-0000-0000-000000000000}"/>
          </ac:spMkLst>
        </pc:spChg>
        <pc:spChg chg="del mod">
          <ac:chgData name="DEYANEIRA M RODRIGUEZ-MUNOZ" userId="bc3d2285-74df-46c4-85f2-25abde9fa916" providerId="ADAL" clId="{0146028F-04A2-431A-9A5B-F654E90E69ED}" dt="2024-05-22T19:09:50.264" v="926" actId="478"/>
          <ac:spMkLst>
            <pc:docMk/>
            <pc:sldMk cId="0" sldId="256"/>
            <ac:spMk id="3131" creationId="{00000000-0000-0000-0000-000000000000}"/>
          </ac:spMkLst>
        </pc:spChg>
        <pc:spChg chg="add del mod">
          <ac:chgData name="DEYANEIRA M RODRIGUEZ-MUNOZ" userId="bc3d2285-74df-46c4-85f2-25abde9fa916" providerId="ADAL" clId="{0146028F-04A2-431A-9A5B-F654E90E69ED}" dt="2024-05-28T08:31:34.874" v="5386" actId="478"/>
          <ac:spMkLst>
            <pc:docMk/>
            <pc:sldMk cId="0" sldId="256"/>
            <ac:spMk id="3133" creationId="{00000000-0000-0000-0000-000000000000}"/>
          </ac:spMkLst>
        </pc:spChg>
        <pc:spChg chg="del mod">
          <ac:chgData name="DEYANEIRA M RODRIGUEZ-MUNOZ" userId="bc3d2285-74df-46c4-85f2-25abde9fa916" providerId="ADAL" clId="{0146028F-04A2-431A-9A5B-F654E90E69ED}" dt="2024-05-22T18:47:17.033" v="763" actId="478"/>
          <ac:spMkLst>
            <pc:docMk/>
            <pc:sldMk cId="0" sldId="256"/>
            <ac:spMk id="3137" creationId="{7F60BEBC-A396-9ACA-BD0A-41B11A1EAF82}"/>
          </ac:spMkLst>
        </pc:spChg>
        <pc:spChg chg="del mod">
          <ac:chgData name="DEYANEIRA M RODRIGUEZ-MUNOZ" userId="bc3d2285-74df-46c4-85f2-25abde9fa916" providerId="ADAL" clId="{0146028F-04A2-431A-9A5B-F654E90E69ED}" dt="2024-05-22T18:47:24.365" v="767" actId="478"/>
          <ac:spMkLst>
            <pc:docMk/>
            <pc:sldMk cId="0" sldId="256"/>
            <ac:spMk id="3138" creationId="{131576E2-C012-BF2C-5CF0-A3AE5329E970}"/>
          </ac:spMkLst>
        </pc:spChg>
        <pc:spChg chg="add del mod">
          <ac:chgData name="DEYANEIRA M RODRIGUEZ-MUNOZ" userId="bc3d2285-74df-46c4-85f2-25abde9fa916" providerId="ADAL" clId="{0146028F-04A2-431A-9A5B-F654E90E69ED}" dt="2024-05-28T08:44:12.596" v="5514" actId="478"/>
          <ac:spMkLst>
            <pc:docMk/>
            <pc:sldMk cId="0" sldId="256"/>
            <ac:spMk id="3140" creationId="{80F45AD6-ECEF-F611-56E5-31A868639AF4}"/>
          </ac:spMkLst>
        </pc:spChg>
        <pc:spChg chg="del mod">
          <ac:chgData name="DEYANEIRA M RODRIGUEZ-MUNOZ" userId="bc3d2285-74df-46c4-85f2-25abde9fa916" providerId="ADAL" clId="{0146028F-04A2-431A-9A5B-F654E90E69ED}" dt="2024-05-22T19:09:44.160" v="919" actId="478"/>
          <ac:spMkLst>
            <pc:docMk/>
            <pc:sldMk cId="0" sldId="256"/>
            <ac:spMk id="3141" creationId="{00000000-0000-0000-0000-000000000000}"/>
          </ac:spMkLst>
        </pc:spChg>
        <pc:spChg chg="add mod ord">
          <ac:chgData name="DEYANEIRA M RODRIGUEZ-MUNOZ" userId="bc3d2285-74df-46c4-85f2-25abde9fa916" providerId="ADAL" clId="{0146028F-04A2-431A-9A5B-F654E90E69ED}" dt="2024-05-28T08:52:14.744" v="5628" actId="1076"/>
          <ac:spMkLst>
            <pc:docMk/>
            <pc:sldMk cId="0" sldId="256"/>
            <ac:spMk id="3141" creationId="{5CF95BEC-AE18-6144-93DF-05B0E6C381BD}"/>
          </ac:spMkLst>
        </pc:spChg>
        <pc:spChg chg="add mod">
          <ac:chgData name="DEYANEIRA M RODRIGUEZ-MUNOZ" userId="bc3d2285-74df-46c4-85f2-25abde9fa916" providerId="ADAL" clId="{0146028F-04A2-431A-9A5B-F654E90E69ED}" dt="2024-05-28T08:52:14.744" v="5628" actId="1076"/>
          <ac:spMkLst>
            <pc:docMk/>
            <pc:sldMk cId="0" sldId="256"/>
            <ac:spMk id="3142" creationId="{D27AF89C-B1B0-E7AA-A985-BB89BA0C37E1}"/>
          </ac:spMkLst>
        </pc:spChg>
        <pc:spChg chg="add mod">
          <ac:chgData name="DEYANEIRA M RODRIGUEZ-MUNOZ" userId="bc3d2285-74df-46c4-85f2-25abde9fa916" providerId="ADAL" clId="{0146028F-04A2-431A-9A5B-F654E90E69ED}" dt="2024-05-28T08:52:14.744" v="5628" actId="1076"/>
          <ac:spMkLst>
            <pc:docMk/>
            <pc:sldMk cId="0" sldId="256"/>
            <ac:spMk id="3143" creationId="{1AE3D5B8-77D6-4A1E-9039-C09C17FBD2BD}"/>
          </ac:spMkLst>
        </pc:spChg>
        <pc:spChg chg="add mod">
          <ac:chgData name="DEYANEIRA M RODRIGUEZ-MUNOZ" userId="bc3d2285-74df-46c4-85f2-25abde9fa916" providerId="ADAL" clId="{0146028F-04A2-431A-9A5B-F654E90E69ED}" dt="2024-05-28T08:52:14.744" v="5628" actId="1076"/>
          <ac:spMkLst>
            <pc:docMk/>
            <pc:sldMk cId="0" sldId="256"/>
            <ac:spMk id="3144" creationId="{D59DE8B2-B9E1-0DC1-4BA9-7BDA7D3A4521}"/>
          </ac:spMkLst>
        </pc:spChg>
        <pc:spChg chg="add mod">
          <ac:chgData name="DEYANEIRA M RODRIGUEZ-MUNOZ" userId="bc3d2285-74df-46c4-85f2-25abde9fa916" providerId="ADAL" clId="{0146028F-04A2-431A-9A5B-F654E90E69ED}" dt="2024-05-27T20:51:56.697" v="4225"/>
          <ac:spMkLst>
            <pc:docMk/>
            <pc:sldMk cId="0" sldId="256"/>
            <ac:spMk id="3145" creationId="{2683DD38-C39D-0E37-225B-C9396811B678}"/>
          </ac:spMkLst>
        </pc:spChg>
        <pc:spChg chg="add del mod">
          <ac:chgData name="DEYANEIRA M RODRIGUEZ-MUNOZ" userId="bc3d2285-74df-46c4-85f2-25abde9fa916" providerId="ADAL" clId="{0146028F-04A2-431A-9A5B-F654E90E69ED}" dt="2024-05-22T18:47:37.636" v="779" actId="478"/>
          <ac:spMkLst>
            <pc:docMk/>
            <pc:sldMk cId="0" sldId="256"/>
            <ac:spMk id="3145" creationId="{9D96F38D-D77F-42C0-D6C2-A2044740FD51}"/>
          </ac:spMkLst>
        </pc:spChg>
        <pc:spChg chg="del mod">
          <ac:chgData name="DEYANEIRA M RODRIGUEZ-MUNOZ" userId="bc3d2285-74df-46c4-85f2-25abde9fa916" providerId="ADAL" clId="{0146028F-04A2-431A-9A5B-F654E90E69ED}" dt="2024-05-22T18:47:32.422" v="774" actId="478"/>
          <ac:spMkLst>
            <pc:docMk/>
            <pc:sldMk cId="0" sldId="256"/>
            <ac:spMk id="3146" creationId="{21C2CF1D-D85C-6D69-68CC-594A65B945F5}"/>
          </ac:spMkLst>
        </pc:spChg>
        <pc:spChg chg="add mod">
          <ac:chgData name="DEYANEIRA M RODRIGUEZ-MUNOZ" userId="bc3d2285-74df-46c4-85f2-25abde9fa916" providerId="ADAL" clId="{0146028F-04A2-431A-9A5B-F654E90E69ED}" dt="2024-05-28T08:52:14.744" v="5628" actId="1076"/>
          <ac:spMkLst>
            <pc:docMk/>
            <pc:sldMk cId="0" sldId="256"/>
            <ac:spMk id="3146" creationId="{AE875467-5D26-2183-49D0-2E4BDCC298F0}"/>
          </ac:spMkLst>
        </pc:spChg>
        <pc:spChg chg="del mod">
          <ac:chgData name="DEYANEIRA M RODRIGUEZ-MUNOZ" userId="bc3d2285-74df-46c4-85f2-25abde9fa916" providerId="ADAL" clId="{0146028F-04A2-431A-9A5B-F654E90E69ED}" dt="2024-05-22T18:47:46.019" v="788" actId="478"/>
          <ac:spMkLst>
            <pc:docMk/>
            <pc:sldMk cId="0" sldId="256"/>
            <ac:spMk id="3147" creationId="{1A9F2C84-77E8-A3DA-228F-87F3E50D8437}"/>
          </ac:spMkLst>
        </pc:spChg>
        <pc:spChg chg="add mod">
          <ac:chgData name="DEYANEIRA M RODRIGUEZ-MUNOZ" userId="bc3d2285-74df-46c4-85f2-25abde9fa916" providerId="ADAL" clId="{0146028F-04A2-431A-9A5B-F654E90E69ED}" dt="2024-05-28T08:52:14.744" v="5628" actId="1076"/>
          <ac:spMkLst>
            <pc:docMk/>
            <pc:sldMk cId="0" sldId="256"/>
            <ac:spMk id="3147" creationId="{46E1E338-4811-0AB8-521B-65B6F862743B}"/>
          </ac:spMkLst>
        </pc:spChg>
        <pc:spChg chg="add del mod">
          <ac:chgData name="DEYANEIRA M RODRIGUEZ-MUNOZ" userId="bc3d2285-74df-46c4-85f2-25abde9fa916" providerId="ADAL" clId="{0146028F-04A2-431A-9A5B-F654E90E69ED}" dt="2024-05-28T08:47:07.974" v="5552" actId="478"/>
          <ac:spMkLst>
            <pc:docMk/>
            <pc:sldMk cId="0" sldId="256"/>
            <ac:spMk id="3149" creationId="{0C2F1DF1-2044-10A5-B237-1B602551E0C4}"/>
          </ac:spMkLst>
        </pc:spChg>
        <pc:spChg chg="del mod">
          <ac:chgData name="DEYANEIRA M RODRIGUEZ-MUNOZ" userId="bc3d2285-74df-46c4-85f2-25abde9fa916" providerId="ADAL" clId="{0146028F-04A2-431A-9A5B-F654E90E69ED}" dt="2024-04-22T09:57:52.719" v="433" actId="478"/>
          <ac:spMkLst>
            <pc:docMk/>
            <pc:sldMk cId="0" sldId="256"/>
            <ac:spMk id="3149" creationId="{B03B45D2-CBD9-C5BC-368E-823EDBA1FAD9}"/>
          </ac:spMkLst>
        </pc:spChg>
        <pc:spChg chg="del mod">
          <ac:chgData name="DEYANEIRA M RODRIGUEZ-MUNOZ" userId="bc3d2285-74df-46c4-85f2-25abde9fa916" providerId="ADAL" clId="{0146028F-04A2-431A-9A5B-F654E90E69ED}" dt="2024-04-22T09:57:37.657" v="429" actId="478"/>
          <ac:spMkLst>
            <pc:docMk/>
            <pc:sldMk cId="0" sldId="256"/>
            <ac:spMk id="3150" creationId="{8066E340-CBF4-1030-FA8A-177D2B837FB1}"/>
          </ac:spMkLst>
        </pc:spChg>
        <pc:spChg chg="add mod">
          <ac:chgData name="DEYANEIRA M RODRIGUEZ-MUNOZ" userId="bc3d2285-74df-46c4-85f2-25abde9fa916" providerId="ADAL" clId="{0146028F-04A2-431A-9A5B-F654E90E69ED}" dt="2024-05-28T08:52:14.744" v="5628" actId="1076"/>
          <ac:spMkLst>
            <pc:docMk/>
            <pc:sldMk cId="0" sldId="256"/>
            <ac:spMk id="3150" creationId="{B56A91BD-13DF-D092-1BAC-465835428C3B}"/>
          </ac:spMkLst>
        </pc:spChg>
        <pc:spChg chg="add mod">
          <ac:chgData name="DEYANEIRA M RODRIGUEZ-MUNOZ" userId="bc3d2285-74df-46c4-85f2-25abde9fa916" providerId="ADAL" clId="{0146028F-04A2-431A-9A5B-F654E90E69ED}" dt="2024-05-28T08:52:14.744" v="5628" actId="1076"/>
          <ac:spMkLst>
            <pc:docMk/>
            <pc:sldMk cId="0" sldId="256"/>
            <ac:spMk id="3151" creationId="{FF263504-5328-C78F-C089-2A472545DC24}"/>
          </ac:spMkLst>
        </pc:spChg>
        <pc:spChg chg="add del mod">
          <ac:chgData name="DEYANEIRA M RODRIGUEZ-MUNOZ" userId="bc3d2285-74df-46c4-85f2-25abde9fa916" providerId="ADAL" clId="{0146028F-04A2-431A-9A5B-F654E90E69ED}" dt="2024-05-28T08:32:10.900" v="5395" actId="478"/>
          <ac:spMkLst>
            <pc:docMk/>
            <pc:sldMk cId="0" sldId="256"/>
            <ac:spMk id="3152" creationId="{1FC65193-0E7D-8FC3-AA48-AF019C469612}"/>
          </ac:spMkLst>
        </pc:spChg>
        <pc:spChg chg="add mod">
          <ac:chgData name="DEYANEIRA M RODRIGUEZ-MUNOZ" userId="bc3d2285-74df-46c4-85f2-25abde9fa916" providerId="ADAL" clId="{0146028F-04A2-431A-9A5B-F654E90E69ED}" dt="2024-05-27T22:20:48.361" v="5310" actId="1076"/>
          <ac:spMkLst>
            <pc:docMk/>
            <pc:sldMk cId="0" sldId="256"/>
            <ac:spMk id="3153" creationId="{58DEA371-B994-8C14-5AF2-E4D3C288D4CA}"/>
          </ac:spMkLst>
        </pc:spChg>
        <pc:spChg chg="del mod">
          <ac:chgData name="DEYANEIRA M RODRIGUEZ-MUNOZ" userId="bc3d2285-74df-46c4-85f2-25abde9fa916" providerId="ADAL" clId="{0146028F-04A2-431A-9A5B-F654E90E69ED}" dt="2024-05-22T18:48:10.856" v="801" actId="478"/>
          <ac:spMkLst>
            <pc:docMk/>
            <pc:sldMk cId="0" sldId="256"/>
            <ac:spMk id="3153" creationId="{CCB38F56-2D16-A6E0-38C9-5CCD9E398ADC}"/>
          </ac:spMkLst>
        </pc:spChg>
        <pc:spChg chg="add del mod">
          <ac:chgData name="DEYANEIRA M RODRIGUEZ-MUNOZ" userId="bc3d2285-74df-46c4-85f2-25abde9fa916" providerId="ADAL" clId="{0146028F-04A2-431A-9A5B-F654E90E69ED}" dt="2024-05-28T08:52:14.744" v="5628" actId="1076"/>
          <ac:spMkLst>
            <pc:docMk/>
            <pc:sldMk cId="0" sldId="256"/>
            <ac:spMk id="3154" creationId="{1D52629D-D02D-08F1-BD8D-BA70E02CD94C}"/>
          </ac:spMkLst>
        </pc:spChg>
        <pc:spChg chg="add del mod">
          <ac:chgData name="DEYANEIRA M RODRIGUEZ-MUNOZ" userId="bc3d2285-74df-46c4-85f2-25abde9fa916" providerId="ADAL" clId="{0146028F-04A2-431A-9A5B-F654E90E69ED}" dt="2024-05-28T08:48:29.191" v="5588" actId="478"/>
          <ac:spMkLst>
            <pc:docMk/>
            <pc:sldMk cId="0" sldId="256"/>
            <ac:spMk id="3155" creationId="{AA653835-0F8F-3987-C068-5D181D467858}"/>
          </ac:spMkLst>
        </pc:spChg>
        <pc:spChg chg="add mod">
          <ac:chgData name="DEYANEIRA M RODRIGUEZ-MUNOZ" userId="bc3d2285-74df-46c4-85f2-25abde9fa916" providerId="ADAL" clId="{0146028F-04A2-431A-9A5B-F654E90E69ED}" dt="2024-05-27T22:20:36.130" v="5309" actId="1076"/>
          <ac:spMkLst>
            <pc:docMk/>
            <pc:sldMk cId="0" sldId="256"/>
            <ac:spMk id="3156" creationId="{23E507DF-362D-3074-60E5-12D365C006F6}"/>
          </ac:spMkLst>
        </pc:spChg>
        <pc:spChg chg="del mod">
          <ac:chgData name="DEYANEIRA M RODRIGUEZ-MUNOZ" userId="bc3d2285-74df-46c4-85f2-25abde9fa916" providerId="ADAL" clId="{0146028F-04A2-431A-9A5B-F654E90E69ED}" dt="2024-05-22T18:47:39.520" v="781" actId="478"/>
          <ac:spMkLst>
            <pc:docMk/>
            <pc:sldMk cId="0" sldId="256"/>
            <ac:spMk id="3156" creationId="{9A9ACFA8-4FED-870A-656A-EA35DB1E1198}"/>
          </ac:spMkLst>
        </pc:spChg>
        <pc:spChg chg="add mod">
          <ac:chgData name="DEYANEIRA M RODRIGUEZ-MUNOZ" userId="bc3d2285-74df-46c4-85f2-25abde9fa916" providerId="ADAL" clId="{0146028F-04A2-431A-9A5B-F654E90E69ED}" dt="2024-05-28T08:52:14.744" v="5628" actId="1076"/>
          <ac:spMkLst>
            <pc:docMk/>
            <pc:sldMk cId="0" sldId="256"/>
            <ac:spMk id="3157" creationId="{062149C9-5EEC-2943-E1F4-063D785619DB}"/>
          </ac:spMkLst>
        </pc:spChg>
        <pc:spChg chg="del mod">
          <ac:chgData name="DEYANEIRA M RODRIGUEZ-MUNOZ" userId="bc3d2285-74df-46c4-85f2-25abde9fa916" providerId="ADAL" clId="{0146028F-04A2-431A-9A5B-F654E90E69ED}" dt="2024-05-22T18:48:05.693" v="797" actId="478"/>
          <ac:spMkLst>
            <pc:docMk/>
            <pc:sldMk cId="0" sldId="256"/>
            <ac:spMk id="3157" creationId="{A80566D4-0B00-6188-5D1B-659A79AEABFF}"/>
          </ac:spMkLst>
        </pc:spChg>
        <pc:spChg chg="add del mod">
          <ac:chgData name="DEYANEIRA M RODRIGUEZ-MUNOZ" userId="bc3d2285-74df-46c4-85f2-25abde9fa916" providerId="ADAL" clId="{0146028F-04A2-431A-9A5B-F654E90E69ED}" dt="2024-05-28T08:39:59.128" v="5447" actId="478"/>
          <ac:spMkLst>
            <pc:docMk/>
            <pc:sldMk cId="0" sldId="256"/>
            <ac:spMk id="3158" creationId="{A89AAA7C-99B1-41BA-C237-C692A7A9B590}"/>
          </ac:spMkLst>
        </pc:spChg>
        <pc:spChg chg="del mod">
          <ac:chgData name="DEYANEIRA M RODRIGUEZ-MUNOZ" userId="bc3d2285-74df-46c4-85f2-25abde9fa916" providerId="ADAL" clId="{0146028F-04A2-431A-9A5B-F654E90E69ED}" dt="2024-05-22T18:48:03.702" v="796" actId="478"/>
          <ac:spMkLst>
            <pc:docMk/>
            <pc:sldMk cId="0" sldId="256"/>
            <ac:spMk id="3158" creationId="{CD8A5B42-7164-FA92-065D-7DD4B13BCA2E}"/>
          </ac:spMkLst>
        </pc:spChg>
        <pc:spChg chg="add del mod">
          <ac:chgData name="DEYANEIRA M RODRIGUEZ-MUNOZ" userId="bc3d2285-74df-46c4-85f2-25abde9fa916" providerId="ADAL" clId="{0146028F-04A2-431A-9A5B-F654E90E69ED}" dt="2024-05-28T08:49:57.304" v="5625" actId="478"/>
          <ac:spMkLst>
            <pc:docMk/>
            <pc:sldMk cId="0" sldId="256"/>
            <ac:spMk id="3159" creationId="{EB86A859-20E7-9E75-769E-DF3EA6559D49}"/>
          </ac:spMkLst>
        </pc:spChg>
        <pc:spChg chg="add mod">
          <ac:chgData name="DEYANEIRA M RODRIGUEZ-MUNOZ" userId="bc3d2285-74df-46c4-85f2-25abde9fa916" providerId="ADAL" clId="{0146028F-04A2-431A-9A5B-F654E90E69ED}" dt="2024-05-28T08:52:14.744" v="5628" actId="1076"/>
          <ac:spMkLst>
            <pc:docMk/>
            <pc:sldMk cId="0" sldId="256"/>
            <ac:spMk id="3160" creationId="{65F0491D-391F-54CD-849C-DDEB9883149F}"/>
          </ac:spMkLst>
        </pc:spChg>
        <pc:spChg chg="add mod">
          <ac:chgData name="DEYANEIRA M RODRIGUEZ-MUNOZ" userId="bc3d2285-74df-46c4-85f2-25abde9fa916" providerId="ADAL" clId="{0146028F-04A2-431A-9A5B-F654E90E69ED}" dt="2024-05-28T08:52:14.744" v="5628" actId="1076"/>
          <ac:spMkLst>
            <pc:docMk/>
            <pc:sldMk cId="0" sldId="256"/>
            <ac:spMk id="3161" creationId="{38313FAB-D859-13F5-C79E-FA911A995B80}"/>
          </ac:spMkLst>
        </pc:spChg>
        <pc:spChg chg="add mod">
          <ac:chgData name="DEYANEIRA M RODRIGUEZ-MUNOZ" userId="bc3d2285-74df-46c4-85f2-25abde9fa916" providerId="ADAL" clId="{0146028F-04A2-431A-9A5B-F654E90E69ED}" dt="2024-05-28T08:52:14.744" v="5628" actId="1076"/>
          <ac:spMkLst>
            <pc:docMk/>
            <pc:sldMk cId="0" sldId="256"/>
            <ac:spMk id="3162" creationId="{6A55CF91-7624-55BF-E684-A1E40CA4AF71}"/>
          </ac:spMkLst>
        </pc:spChg>
        <pc:spChg chg="add mod">
          <ac:chgData name="DEYANEIRA M RODRIGUEZ-MUNOZ" userId="bc3d2285-74df-46c4-85f2-25abde9fa916" providerId="ADAL" clId="{0146028F-04A2-431A-9A5B-F654E90E69ED}" dt="2024-05-28T08:52:14.744" v="5628" actId="1076"/>
          <ac:spMkLst>
            <pc:docMk/>
            <pc:sldMk cId="0" sldId="256"/>
            <ac:spMk id="3163" creationId="{052FCB9C-7521-49CE-BD75-E5F44EEF81C8}"/>
          </ac:spMkLst>
        </pc:spChg>
        <pc:spChg chg="del mod">
          <ac:chgData name="DEYANEIRA M RODRIGUEZ-MUNOZ" userId="bc3d2285-74df-46c4-85f2-25abde9fa916" providerId="ADAL" clId="{0146028F-04A2-431A-9A5B-F654E90E69ED}" dt="2024-05-22T18:48:07.179" v="798" actId="478"/>
          <ac:spMkLst>
            <pc:docMk/>
            <pc:sldMk cId="0" sldId="256"/>
            <ac:spMk id="3163" creationId="{8FDBA825-DFEC-579E-8C72-A32C4900FA34}"/>
          </ac:spMkLst>
        </pc:spChg>
        <pc:spChg chg="add mod">
          <ac:chgData name="DEYANEIRA M RODRIGUEZ-MUNOZ" userId="bc3d2285-74df-46c4-85f2-25abde9fa916" providerId="ADAL" clId="{0146028F-04A2-431A-9A5B-F654E90E69ED}" dt="2024-05-28T08:49:15.412" v="5595"/>
          <ac:spMkLst>
            <pc:docMk/>
            <pc:sldMk cId="0" sldId="256"/>
            <ac:spMk id="3164" creationId="{D08311F8-5ECA-E936-10D7-6550CDBBC012}"/>
          </ac:spMkLst>
        </pc:spChg>
        <pc:spChg chg="add mod">
          <ac:chgData name="DEYANEIRA M RODRIGUEZ-MUNOZ" userId="bc3d2285-74df-46c4-85f2-25abde9fa916" providerId="ADAL" clId="{0146028F-04A2-431A-9A5B-F654E90E69ED}" dt="2024-05-28T08:52:14.744" v="5628" actId="1076"/>
          <ac:spMkLst>
            <pc:docMk/>
            <pc:sldMk cId="0" sldId="256"/>
            <ac:spMk id="3165" creationId="{55DB1E9C-100F-E9E3-D494-44698EC9788C}"/>
          </ac:spMkLst>
        </pc:spChg>
        <pc:spChg chg="add mod">
          <ac:chgData name="DEYANEIRA M RODRIGUEZ-MUNOZ" userId="bc3d2285-74df-46c4-85f2-25abde9fa916" providerId="ADAL" clId="{0146028F-04A2-431A-9A5B-F654E90E69ED}" dt="2024-05-28T08:56:53.359" v="5660" actId="1076"/>
          <ac:spMkLst>
            <pc:docMk/>
            <pc:sldMk cId="0" sldId="256"/>
            <ac:spMk id="3166" creationId="{71EB9387-4B5E-C01B-1F6A-661D89D71B68}"/>
          </ac:spMkLst>
        </pc:spChg>
        <pc:graphicFrameChg chg="del mod">
          <ac:chgData name="DEYANEIRA M RODRIGUEZ-MUNOZ" userId="bc3d2285-74df-46c4-85f2-25abde9fa916" providerId="ADAL" clId="{0146028F-04A2-431A-9A5B-F654E90E69ED}" dt="2024-05-22T18:48:17.166" v="804" actId="478"/>
          <ac:graphicFrameMkLst>
            <pc:docMk/>
            <pc:sldMk cId="0" sldId="256"/>
            <ac:graphicFrameMk id="29" creationId="{80875E23-56D2-BA73-F83F-FB921E66422A}"/>
          </ac:graphicFrameMkLst>
        </pc:graphicFrameChg>
        <pc:graphicFrameChg chg="del mod">
          <ac:chgData name="DEYANEIRA M RODRIGUEZ-MUNOZ" userId="bc3d2285-74df-46c4-85f2-25abde9fa916" providerId="ADAL" clId="{0146028F-04A2-431A-9A5B-F654E90E69ED}" dt="2024-05-22T18:48:34.970" v="814" actId="478"/>
          <ac:graphicFrameMkLst>
            <pc:docMk/>
            <pc:sldMk cId="0" sldId="256"/>
            <ac:graphicFrameMk id="40" creationId="{86C1D5B3-3F14-7E12-E66F-7B6113EF333B}"/>
          </ac:graphicFrameMkLst>
        </pc:graphicFrameChg>
        <pc:picChg chg="del mod">
          <ac:chgData name="DEYANEIRA M RODRIGUEZ-MUNOZ" userId="bc3d2285-74df-46c4-85f2-25abde9fa916" providerId="ADAL" clId="{0146028F-04A2-431A-9A5B-F654E90E69ED}" dt="2024-05-22T18:48:21.267" v="808" actId="478"/>
          <ac:picMkLst>
            <pc:docMk/>
            <pc:sldMk cId="0" sldId="256"/>
            <ac:picMk id="3" creationId="{00000000-0000-0000-0000-000000000000}"/>
          </ac:picMkLst>
        </pc:picChg>
        <pc:picChg chg="del mod">
          <ac:chgData name="DEYANEIRA M RODRIGUEZ-MUNOZ" userId="bc3d2285-74df-46c4-85f2-25abde9fa916" providerId="ADAL" clId="{0146028F-04A2-431A-9A5B-F654E90E69ED}" dt="2024-05-22T18:48:31.010" v="812" actId="478"/>
          <ac:picMkLst>
            <pc:docMk/>
            <pc:sldMk cId="0" sldId="256"/>
            <ac:picMk id="5" creationId="{736EB1B8-424A-C98B-E8E3-BBB98BA3E8BD}"/>
          </ac:picMkLst>
        </pc:picChg>
        <pc:picChg chg="del mod">
          <ac:chgData name="DEYANEIRA M RODRIGUEZ-MUNOZ" userId="bc3d2285-74df-46c4-85f2-25abde9fa916" providerId="ADAL" clId="{0146028F-04A2-431A-9A5B-F654E90E69ED}" dt="2024-05-27T14:49:50.183" v="2010" actId="478"/>
          <ac:picMkLst>
            <pc:docMk/>
            <pc:sldMk cId="0" sldId="256"/>
            <ac:picMk id="5" creationId="{F5AD95F1-50E2-CA5A-D910-F4B932945EA1}"/>
          </ac:picMkLst>
        </pc:picChg>
        <pc:picChg chg="del mod">
          <ac:chgData name="DEYANEIRA M RODRIGUEZ-MUNOZ" userId="bc3d2285-74df-46c4-85f2-25abde9fa916" providerId="ADAL" clId="{0146028F-04A2-431A-9A5B-F654E90E69ED}" dt="2024-05-22T18:48:20.133" v="806" actId="478"/>
          <ac:picMkLst>
            <pc:docMk/>
            <pc:sldMk cId="0" sldId="256"/>
            <ac:picMk id="8" creationId="{00000000-0000-0000-0000-000000000000}"/>
          </ac:picMkLst>
        </pc:picChg>
        <pc:picChg chg="add mod">
          <ac:chgData name="DEYANEIRA M RODRIGUEZ-MUNOZ" userId="bc3d2285-74df-46c4-85f2-25abde9fa916" providerId="ADAL" clId="{0146028F-04A2-431A-9A5B-F654E90E69ED}" dt="2024-05-28T08:52:14.744" v="5628" actId="1076"/>
          <ac:picMkLst>
            <pc:docMk/>
            <pc:sldMk cId="0" sldId="256"/>
            <ac:picMk id="8" creationId="{BDF9572B-3A6C-1767-B0CD-CE48DD2954C7}"/>
          </ac:picMkLst>
        </pc:picChg>
        <pc:picChg chg="del mod">
          <ac:chgData name="DEYANEIRA M RODRIGUEZ-MUNOZ" userId="bc3d2285-74df-46c4-85f2-25abde9fa916" providerId="ADAL" clId="{0146028F-04A2-431A-9A5B-F654E90E69ED}" dt="2024-05-27T14:38:11.875" v="1989" actId="478"/>
          <ac:picMkLst>
            <pc:docMk/>
            <pc:sldMk cId="0" sldId="256"/>
            <ac:picMk id="9" creationId="{70243718-E47F-59B8-F2FE-1F2A89F89FFD}"/>
          </ac:picMkLst>
        </pc:picChg>
        <pc:picChg chg="mod">
          <ac:chgData name="DEYANEIRA M RODRIGUEZ-MUNOZ" userId="bc3d2285-74df-46c4-85f2-25abde9fa916" providerId="ADAL" clId="{0146028F-04A2-431A-9A5B-F654E90E69ED}" dt="2024-05-28T08:52:14.744" v="5628" actId="1076"/>
          <ac:picMkLst>
            <pc:docMk/>
            <pc:sldMk cId="0" sldId="256"/>
            <ac:picMk id="9" creationId="{77AEE0C8-67CF-62D7-1091-33FA876BC246}"/>
          </ac:picMkLst>
        </pc:picChg>
        <pc:picChg chg="del mod">
          <ac:chgData name="DEYANEIRA M RODRIGUEZ-MUNOZ" userId="bc3d2285-74df-46c4-85f2-25abde9fa916" providerId="ADAL" clId="{0146028F-04A2-431A-9A5B-F654E90E69ED}" dt="2024-05-22T18:48:44.020" v="822" actId="478"/>
          <ac:picMkLst>
            <pc:docMk/>
            <pc:sldMk cId="0" sldId="256"/>
            <ac:picMk id="10" creationId="{89F4ED2D-FED5-62EE-9D30-42FE4D1E1E19}"/>
          </ac:picMkLst>
        </pc:picChg>
        <pc:picChg chg="add mod">
          <ac:chgData name="DEYANEIRA M RODRIGUEZ-MUNOZ" userId="bc3d2285-74df-46c4-85f2-25abde9fa916" providerId="ADAL" clId="{0146028F-04A2-431A-9A5B-F654E90E69ED}" dt="2024-05-28T08:52:14.744" v="5628" actId="1076"/>
          <ac:picMkLst>
            <pc:docMk/>
            <pc:sldMk cId="0" sldId="256"/>
            <ac:picMk id="10" creationId="{DF100F27-07B4-165A-A240-E80DA651ED03}"/>
          </ac:picMkLst>
        </pc:picChg>
        <pc:picChg chg="del mod">
          <ac:chgData name="DEYANEIRA M RODRIGUEZ-MUNOZ" userId="bc3d2285-74df-46c4-85f2-25abde9fa916" providerId="ADAL" clId="{0146028F-04A2-431A-9A5B-F654E90E69ED}" dt="2024-05-22T18:48:20.726" v="807" actId="478"/>
          <ac:picMkLst>
            <pc:docMk/>
            <pc:sldMk cId="0" sldId="256"/>
            <ac:picMk id="11" creationId="{00000000-0000-0000-0000-000000000000}"/>
          </ac:picMkLst>
        </pc:picChg>
        <pc:picChg chg="mod">
          <ac:chgData name="DEYANEIRA M RODRIGUEZ-MUNOZ" userId="bc3d2285-74df-46c4-85f2-25abde9fa916" providerId="ADAL" clId="{0146028F-04A2-431A-9A5B-F654E90E69ED}" dt="2024-05-28T08:52:14.744" v="5628" actId="1076"/>
          <ac:picMkLst>
            <pc:docMk/>
            <pc:sldMk cId="0" sldId="256"/>
            <ac:picMk id="11" creationId="{4BFD61E2-8A4E-9AB2-6271-26BF99A32A89}"/>
          </ac:picMkLst>
        </pc:picChg>
        <pc:picChg chg="del">
          <ac:chgData name="DEYANEIRA M RODRIGUEZ-MUNOZ" userId="bc3d2285-74df-46c4-85f2-25abde9fa916" providerId="ADAL" clId="{0146028F-04A2-431A-9A5B-F654E90E69ED}" dt="2024-05-27T14:38:16.933" v="1992" actId="478"/>
          <ac:picMkLst>
            <pc:docMk/>
            <pc:sldMk cId="0" sldId="256"/>
            <ac:picMk id="11" creationId="{9E70FE20-8C5C-4404-BFFA-2B73A11A4DA9}"/>
          </ac:picMkLst>
        </pc:picChg>
        <pc:picChg chg="add del mod">
          <ac:chgData name="DEYANEIRA M RODRIGUEZ-MUNOZ" userId="bc3d2285-74df-46c4-85f2-25abde9fa916" providerId="ADAL" clId="{0146028F-04A2-431A-9A5B-F654E90E69ED}" dt="2024-05-27T18:55:32.012" v="3381" actId="478"/>
          <ac:picMkLst>
            <pc:docMk/>
            <pc:sldMk cId="0" sldId="256"/>
            <ac:picMk id="12" creationId="{395868A1-C07F-74CE-CFF7-17A1D2D40487}"/>
          </ac:picMkLst>
        </pc:picChg>
        <pc:picChg chg="mod modCrop">
          <ac:chgData name="DEYANEIRA M RODRIGUEZ-MUNOZ" userId="bc3d2285-74df-46c4-85f2-25abde9fa916" providerId="ADAL" clId="{0146028F-04A2-431A-9A5B-F654E90E69ED}" dt="2024-05-28T08:52:14.744" v="5628" actId="1076"/>
          <ac:picMkLst>
            <pc:docMk/>
            <pc:sldMk cId="0" sldId="256"/>
            <ac:picMk id="12" creationId="{456D83D9-05EF-88FF-FC00-5F2D5F3BE688}"/>
          </ac:picMkLst>
        </pc:picChg>
        <pc:picChg chg="del mod">
          <ac:chgData name="DEYANEIRA M RODRIGUEZ-MUNOZ" userId="bc3d2285-74df-46c4-85f2-25abde9fa916" providerId="ADAL" clId="{0146028F-04A2-431A-9A5B-F654E90E69ED}" dt="2024-05-27T14:38:14.093" v="1991" actId="478"/>
          <ac:picMkLst>
            <pc:docMk/>
            <pc:sldMk cId="0" sldId="256"/>
            <ac:picMk id="13" creationId="{8ED5EF62-E664-F11A-52DF-CDEA153253E7}"/>
          </ac:picMkLst>
        </pc:picChg>
        <pc:picChg chg="mod">
          <ac:chgData name="DEYANEIRA M RODRIGUEZ-MUNOZ" userId="bc3d2285-74df-46c4-85f2-25abde9fa916" providerId="ADAL" clId="{0146028F-04A2-431A-9A5B-F654E90E69ED}" dt="2024-05-28T08:52:14.744" v="5628" actId="1076"/>
          <ac:picMkLst>
            <pc:docMk/>
            <pc:sldMk cId="0" sldId="256"/>
            <ac:picMk id="13" creationId="{F440C01C-5FD5-FB92-9509-1BE9682B0DCC}"/>
          </ac:picMkLst>
        </pc:picChg>
        <pc:picChg chg="add mod">
          <ac:chgData name="DEYANEIRA M RODRIGUEZ-MUNOZ" userId="bc3d2285-74df-46c4-85f2-25abde9fa916" providerId="ADAL" clId="{0146028F-04A2-431A-9A5B-F654E90E69ED}" dt="2024-05-28T08:52:14.744" v="5628" actId="1076"/>
          <ac:picMkLst>
            <pc:docMk/>
            <pc:sldMk cId="0" sldId="256"/>
            <ac:picMk id="14" creationId="{25E47C65-F5AA-3496-9A34-26EB18818A7C}"/>
          </ac:picMkLst>
        </pc:picChg>
        <pc:picChg chg="del mod">
          <ac:chgData name="DEYANEIRA M RODRIGUEZ-MUNOZ" userId="bc3d2285-74df-46c4-85f2-25abde9fa916" providerId="ADAL" clId="{0146028F-04A2-431A-9A5B-F654E90E69ED}" dt="2024-05-22T18:48:44.977" v="823" actId="478"/>
          <ac:picMkLst>
            <pc:docMk/>
            <pc:sldMk cId="0" sldId="256"/>
            <ac:picMk id="14" creationId="{B1518ACB-FD60-7EFC-8CEB-EF27E44A935D}"/>
          </ac:picMkLst>
        </pc:picChg>
        <pc:picChg chg="del mod">
          <ac:chgData name="DEYANEIRA M RODRIGUEZ-MUNOZ" userId="bc3d2285-74df-46c4-85f2-25abde9fa916" providerId="ADAL" clId="{0146028F-04A2-431A-9A5B-F654E90E69ED}" dt="2024-05-27T14:38:07.379" v="1987" actId="478"/>
          <ac:picMkLst>
            <pc:docMk/>
            <pc:sldMk cId="0" sldId="256"/>
            <ac:picMk id="15" creationId="{3FFB0E30-FA95-574D-2FD3-EA0685140BE0}"/>
          </ac:picMkLst>
        </pc:picChg>
        <pc:picChg chg="del mod">
          <ac:chgData name="DEYANEIRA M RODRIGUEZ-MUNOZ" userId="bc3d2285-74df-46c4-85f2-25abde9fa916" providerId="ADAL" clId="{0146028F-04A2-431A-9A5B-F654E90E69ED}" dt="2024-05-22T18:47:44.565" v="786" actId="478"/>
          <ac:picMkLst>
            <pc:docMk/>
            <pc:sldMk cId="0" sldId="256"/>
            <ac:picMk id="15" creationId="{D8E5C0AC-498F-4EB4-2C99-E7FEBF9199F5}"/>
          </ac:picMkLst>
        </pc:picChg>
        <pc:picChg chg="del mod modCrop">
          <ac:chgData name="DEYANEIRA M RODRIGUEZ-MUNOZ" userId="bc3d2285-74df-46c4-85f2-25abde9fa916" providerId="ADAL" clId="{0146028F-04A2-431A-9A5B-F654E90E69ED}" dt="2024-05-27T17:24:58.937" v="3351" actId="478"/>
          <ac:picMkLst>
            <pc:docMk/>
            <pc:sldMk cId="0" sldId="256"/>
            <ac:picMk id="15" creationId="{F2E79839-3658-4443-3757-07B5CBAE15C2}"/>
          </ac:picMkLst>
        </pc:picChg>
        <pc:picChg chg="add mod modCrop">
          <ac:chgData name="DEYANEIRA M RODRIGUEZ-MUNOZ" userId="bc3d2285-74df-46c4-85f2-25abde9fa916" providerId="ADAL" clId="{0146028F-04A2-431A-9A5B-F654E90E69ED}" dt="2024-05-26T17:28:05.535" v="1806" actId="732"/>
          <ac:picMkLst>
            <pc:docMk/>
            <pc:sldMk cId="0" sldId="256"/>
            <ac:picMk id="16" creationId="{81494100-70B8-6FEB-152C-914FAA787FCE}"/>
          </ac:picMkLst>
        </pc:picChg>
        <pc:picChg chg="mod">
          <ac:chgData name="DEYANEIRA M RODRIGUEZ-MUNOZ" userId="bc3d2285-74df-46c4-85f2-25abde9fa916" providerId="ADAL" clId="{0146028F-04A2-431A-9A5B-F654E90E69ED}" dt="2024-05-28T08:52:14.744" v="5628" actId="1076"/>
          <ac:picMkLst>
            <pc:docMk/>
            <pc:sldMk cId="0" sldId="256"/>
            <ac:picMk id="16" creationId="{BDA281E6-AFDF-AC95-98D3-F3AB304F5F34}"/>
          </ac:picMkLst>
        </pc:picChg>
        <pc:picChg chg="del mod">
          <ac:chgData name="DEYANEIRA M RODRIGUEZ-MUNOZ" userId="bc3d2285-74df-46c4-85f2-25abde9fa916" providerId="ADAL" clId="{0146028F-04A2-431A-9A5B-F654E90E69ED}" dt="2024-05-22T18:47:43.846" v="785" actId="478"/>
          <ac:picMkLst>
            <pc:docMk/>
            <pc:sldMk cId="0" sldId="256"/>
            <ac:picMk id="16" creationId="{C09776B0-D0A2-6876-5CDC-79F8B33A71A3}"/>
          </ac:picMkLst>
        </pc:picChg>
        <pc:picChg chg="mod modCrop">
          <ac:chgData name="DEYANEIRA M RODRIGUEZ-MUNOZ" userId="bc3d2285-74df-46c4-85f2-25abde9fa916" providerId="ADAL" clId="{0146028F-04A2-431A-9A5B-F654E90E69ED}" dt="2024-05-28T08:55:44.874" v="5641" actId="1076"/>
          <ac:picMkLst>
            <pc:docMk/>
            <pc:sldMk cId="0" sldId="256"/>
            <ac:picMk id="17" creationId="{817ADA2B-F0E7-12F4-EFC9-5F7581227578}"/>
          </ac:picMkLst>
        </pc:picChg>
        <pc:picChg chg="add del mod">
          <ac:chgData name="DEYANEIRA M RODRIGUEZ-MUNOZ" userId="bc3d2285-74df-46c4-85f2-25abde9fa916" providerId="ADAL" clId="{0146028F-04A2-431A-9A5B-F654E90E69ED}" dt="2024-05-26T17:23:29.386" v="1771" actId="478"/>
          <ac:picMkLst>
            <pc:docMk/>
            <pc:sldMk cId="0" sldId="256"/>
            <ac:picMk id="18" creationId="{27873167-DC7A-54B6-BB74-9C1915417C57}"/>
          </ac:picMkLst>
        </pc:picChg>
        <pc:picChg chg="del mod">
          <ac:chgData name="DEYANEIRA M RODRIGUEZ-MUNOZ" userId="bc3d2285-74df-46c4-85f2-25abde9fa916" providerId="ADAL" clId="{0146028F-04A2-431A-9A5B-F654E90E69ED}" dt="2024-05-22T18:48:43.651" v="821" actId="478"/>
          <ac:picMkLst>
            <pc:docMk/>
            <pc:sldMk cId="0" sldId="256"/>
            <ac:picMk id="18" creationId="{CA6CFC6C-0CAE-4CA6-716D-67382104863F}"/>
          </ac:picMkLst>
        </pc:picChg>
        <pc:picChg chg="mod">
          <ac:chgData name="DEYANEIRA M RODRIGUEZ-MUNOZ" userId="bc3d2285-74df-46c4-85f2-25abde9fa916" providerId="ADAL" clId="{0146028F-04A2-431A-9A5B-F654E90E69ED}" dt="2024-05-28T08:52:14.744" v="5628" actId="1076"/>
          <ac:picMkLst>
            <pc:docMk/>
            <pc:sldMk cId="0" sldId="256"/>
            <ac:picMk id="19" creationId="{8476A99D-4B24-A7FF-B6EA-BF9D969826A5}"/>
          </ac:picMkLst>
        </pc:picChg>
        <pc:picChg chg="add del mod">
          <ac:chgData name="DEYANEIRA M RODRIGUEZ-MUNOZ" userId="bc3d2285-74df-46c4-85f2-25abde9fa916" providerId="ADAL" clId="{0146028F-04A2-431A-9A5B-F654E90E69ED}" dt="2024-05-27T18:55:34.835" v="3382" actId="478"/>
          <ac:picMkLst>
            <pc:docMk/>
            <pc:sldMk cId="0" sldId="256"/>
            <ac:picMk id="20" creationId="{6D4AA2B7-AC58-A3EB-C7D5-29CBBEA3E368}"/>
          </ac:picMkLst>
        </pc:picChg>
        <pc:picChg chg="del mod modCrop">
          <ac:chgData name="DEYANEIRA M RODRIGUEZ-MUNOZ" userId="bc3d2285-74df-46c4-85f2-25abde9fa916" providerId="ADAL" clId="{0146028F-04A2-431A-9A5B-F654E90E69ED}" dt="2024-05-27T15:10:15.880" v="2166" actId="478"/>
          <ac:picMkLst>
            <pc:docMk/>
            <pc:sldMk cId="0" sldId="256"/>
            <ac:picMk id="21" creationId="{95E91DC6-243B-C910-90C1-424FCF696830}"/>
          </ac:picMkLst>
        </pc:picChg>
        <pc:picChg chg="mod">
          <ac:chgData name="DEYANEIRA M RODRIGUEZ-MUNOZ" userId="bc3d2285-74df-46c4-85f2-25abde9fa916" providerId="ADAL" clId="{0146028F-04A2-431A-9A5B-F654E90E69ED}" dt="2024-05-28T08:52:14.744" v="5628" actId="1076"/>
          <ac:picMkLst>
            <pc:docMk/>
            <pc:sldMk cId="0" sldId="256"/>
            <ac:picMk id="21" creationId="{9EE45DD7-4DAE-071B-1524-8EA10C4F90BD}"/>
          </ac:picMkLst>
        </pc:picChg>
        <pc:picChg chg="add del mod">
          <ac:chgData name="DEYANEIRA M RODRIGUEZ-MUNOZ" userId="bc3d2285-74df-46c4-85f2-25abde9fa916" providerId="ADAL" clId="{0146028F-04A2-431A-9A5B-F654E90E69ED}" dt="2024-05-26T17:23:30.012" v="1772" actId="478"/>
          <ac:picMkLst>
            <pc:docMk/>
            <pc:sldMk cId="0" sldId="256"/>
            <ac:picMk id="22" creationId="{12BA21F8-5DF0-607B-7C36-480598195513}"/>
          </ac:picMkLst>
        </pc:picChg>
        <pc:picChg chg="mod modCrop">
          <ac:chgData name="DEYANEIRA M RODRIGUEZ-MUNOZ" userId="bc3d2285-74df-46c4-85f2-25abde9fa916" providerId="ADAL" clId="{0146028F-04A2-431A-9A5B-F654E90E69ED}" dt="2024-05-28T08:52:14.744" v="5628" actId="1076"/>
          <ac:picMkLst>
            <pc:docMk/>
            <pc:sldMk cId="0" sldId="256"/>
            <ac:picMk id="23" creationId="{4161BF8A-98E1-A958-B070-36D19001ED97}"/>
          </ac:picMkLst>
        </pc:picChg>
        <pc:picChg chg="mod">
          <ac:chgData name="DEYANEIRA M RODRIGUEZ-MUNOZ" userId="bc3d2285-74df-46c4-85f2-25abde9fa916" providerId="ADAL" clId="{0146028F-04A2-431A-9A5B-F654E90E69ED}" dt="2024-05-28T08:52:14.744" v="5628" actId="1076"/>
          <ac:picMkLst>
            <pc:docMk/>
            <pc:sldMk cId="0" sldId="256"/>
            <ac:picMk id="24" creationId="{12E12386-A108-3292-F884-7D743AD7033E}"/>
          </ac:picMkLst>
        </pc:picChg>
        <pc:picChg chg="add del mod">
          <ac:chgData name="DEYANEIRA M RODRIGUEZ-MUNOZ" userId="bc3d2285-74df-46c4-85f2-25abde9fa916" providerId="ADAL" clId="{0146028F-04A2-431A-9A5B-F654E90E69ED}" dt="2024-05-26T17:22:25.366" v="1747" actId="478"/>
          <ac:picMkLst>
            <pc:docMk/>
            <pc:sldMk cId="0" sldId="256"/>
            <ac:picMk id="24" creationId="{AC0A0744-B39C-5DC1-9A09-B180566A7EEF}"/>
          </ac:picMkLst>
        </pc:picChg>
        <pc:picChg chg="del mod">
          <ac:chgData name="DEYANEIRA M RODRIGUEZ-MUNOZ" userId="bc3d2285-74df-46c4-85f2-25abde9fa916" providerId="ADAL" clId="{0146028F-04A2-431A-9A5B-F654E90E69ED}" dt="2024-05-27T14:38:36.760" v="1998" actId="478"/>
          <ac:picMkLst>
            <pc:docMk/>
            <pc:sldMk cId="0" sldId="256"/>
            <ac:picMk id="24" creationId="{F1875B50-9CD3-5BC2-A050-68EBCB9674F9}"/>
          </ac:picMkLst>
        </pc:picChg>
        <pc:picChg chg="del mod">
          <ac:chgData name="DEYANEIRA M RODRIGUEZ-MUNOZ" userId="bc3d2285-74df-46c4-85f2-25abde9fa916" providerId="ADAL" clId="{0146028F-04A2-431A-9A5B-F654E90E69ED}" dt="2024-05-22T18:48:40.078" v="819" actId="478"/>
          <ac:picMkLst>
            <pc:docMk/>
            <pc:sldMk cId="0" sldId="256"/>
            <ac:picMk id="26" creationId="{53E0ADB4-F41F-A068-325A-86F95D754816}"/>
          </ac:picMkLst>
        </pc:picChg>
        <pc:picChg chg="add mod">
          <ac:chgData name="DEYANEIRA M RODRIGUEZ-MUNOZ" userId="bc3d2285-74df-46c4-85f2-25abde9fa916" providerId="ADAL" clId="{0146028F-04A2-431A-9A5B-F654E90E69ED}" dt="2024-05-28T08:52:14.744" v="5628" actId="1076"/>
          <ac:picMkLst>
            <pc:docMk/>
            <pc:sldMk cId="0" sldId="256"/>
            <ac:picMk id="26" creationId="{79207C38-4495-CB37-3760-B48FB37B3641}"/>
          </ac:picMkLst>
        </pc:picChg>
        <pc:picChg chg="del mod">
          <ac:chgData name="DEYANEIRA M RODRIGUEZ-MUNOZ" userId="bc3d2285-74df-46c4-85f2-25abde9fa916" providerId="ADAL" clId="{0146028F-04A2-431A-9A5B-F654E90E69ED}" dt="2024-05-22T18:47:28.858" v="772" actId="478"/>
          <ac:picMkLst>
            <pc:docMk/>
            <pc:sldMk cId="0" sldId="256"/>
            <ac:picMk id="27" creationId="{09928983-BBAC-3219-0842-E0209A99BF2F}"/>
          </ac:picMkLst>
        </pc:picChg>
        <pc:picChg chg="add mod">
          <ac:chgData name="DEYANEIRA M RODRIGUEZ-MUNOZ" userId="bc3d2285-74df-46c4-85f2-25abde9fa916" providerId="ADAL" clId="{0146028F-04A2-431A-9A5B-F654E90E69ED}" dt="2024-05-28T08:52:14.744" v="5628" actId="1076"/>
          <ac:picMkLst>
            <pc:docMk/>
            <pc:sldMk cId="0" sldId="256"/>
            <ac:picMk id="28" creationId="{F6C0C4FE-3EBC-6B83-5668-1E4E37352CFB}"/>
          </ac:picMkLst>
        </pc:picChg>
        <pc:picChg chg="del mod">
          <ac:chgData name="DEYANEIRA M RODRIGUEZ-MUNOZ" userId="bc3d2285-74df-46c4-85f2-25abde9fa916" providerId="ADAL" clId="{0146028F-04A2-431A-9A5B-F654E90E69ED}" dt="2024-05-22T18:48:38.452" v="817" actId="478"/>
          <ac:picMkLst>
            <pc:docMk/>
            <pc:sldMk cId="0" sldId="256"/>
            <ac:picMk id="30" creationId="{23C352BD-C8CA-4BCA-7662-8FC5CCD4836A}"/>
          </ac:picMkLst>
        </pc:picChg>
        <pc:picChg chg="add mod">
          <ac:chgData name="DEYANEIRA M RODRIGUEZ-MUNOZ" userId="bc3d2285-74df-46c4-85f2-25abde9fa916" providerId="ADAL" clId="{0146028F-04A2-431A-9A5B-F654E90E69ED}" dt="2024-05-28T08:52:14.744" v="5628" actId="1076"/>
          <ac:picMkLst>
            <pc:docMk/>
            <pc:sldMk cId="0" sldId="256"/>
            <ac:picMk id="30" creationId="{A0A23146-EC88-9F25-F35C-72671BD14A47}"/>
          </ac:picMkLst>
        </pc:picChg>
        <pc:picChg chg="del mod">
          <ac:chgData name="DEYANEIRA M RODRIGUEZ-MUNOZ" userId="bc3d2285-74df-46c4-85f2-25abde9fa916" providerId="ADAL" clId="{0146028F-04A2-431A-9A5B-F654E90E69ED}" dt="2024-05-22T18:48:37.493" v="816" actId="478"/>
          <ac:picMkLst>
            <pc:docMk/>
            <pc:sldMk cId="0" sldId="256"/>
            <ac:picMk id="31" creationId="{ADDB1E7A-886C-EBA9-0741-2EF09A9B7059}"/>
          </ac:picMkLst>
        </pc:picChg>
        <pc:picChg chg="add mod">
          <ac:chgData name="DEYANEIRA M RODRIGUEZ-MUNOZ" userId="bc3d2285-74df-46c4-85f2-25abde9fa916" providerId="ADAL" clId="{0146028F-04A2-431A-9A5B-F654E90E69ED}" dt="2024-05-28T08:52:14.744" v="5628" actId="1076"/>
          <ac:picMkLst>
            <pc:docMk/>
            <pc:sldMk cId="0" sldId="256"/>
            <ac:picMk id="32" creationId="{207EA5CE-F2E2-FFEA-0DC0-3420625C9B9A}"/>
          </ac:picMkLst>
        </pc:picChg>
        <pc:picChg chg="del mod">
          <ac:chgData name="DEYANEIRA M RODRIGUEZ-MUNOZ" userId="bc3d2285-74df-46c4-85f2-25abde9fa916" providerId="ADAL" clId="{0146028F-04A2-431A-9A5B-F654E90E69ED}" dt="2024-05-22T18:47:48.124" v="791" actId="478"/>
          <ac:picMkLst>
            <pc:docMk/>
            <pc:sldMk cId="0" sldId="256"/>
            <ac:picMk id="34" creationId="{89CCA631-C10D-85E0-CB4A-9FC9AD081245}"/>
          </ac:picMkLst>
        </pc:picChg>
        <pc:picChg chg="add mod modCrop">
          <ac:chgData name="DEYANEIRA M RODRIGUEZ-MUNOZ" userId="bc3d2285-74df-46c4-85f2-25abde9fa916" providerId="ADAL" clId="{0146028F-04A2-431A-9A5B-F654E90E69ED}" dt="2024-05-28T08:52:14.744" v="5628" actId="1076"/>
          <ac:picMkLst>
            <pc:docMk/>
            <pc:sldMk cId="0" sldId="256"/>
            <ac:picMk id="34" creationId="{ED018D42-E40E-4FAF-123C-ED0ADBE4B9C8}"/>
          </ac:picMkLst>
        </pc:picChg>
        <pc:picChg chg="add del mod">
          <ac:chgData name="DEYANEIRA M RODRIGUEZ-MUNOZ" userId="bc3d2285-74df-46c4-85f2-25abde9fa916" providerId="ADAL" clId="{0146028F-04A2-431A-9A5B-F654E90E69ED}" dt="2024-05-22T19:07:48.683" v="898" actId="478"/>
          <ac:picMkLst>
            <pc:docMk/>
            <pc:sldMk cId="0" sldId="256"/>
            <ac:picMk id="35" creationId="{35A01D09-555F-290A-223A-80DC3CFA7C00}"/>
          </ac:picMkLst>
        </pc:picChg>
        <pc:picChg chg="add mod">
          <ac:chgData name="DEYANEIRA M RODRIGUEZ-MUNOZ" userId="bc3d2285-74df-46c4-85f2-25abde9fa916" providerId="ADAL" clId="{0146028F-04A2-431A-9A5B-F654E90E69ED}" dt="2024-05-28T08:55:41.481" v="5639" actId="1076"/>
          <ac:picMkLst>
            <pc:docMk/>
            <pc:sldMk cId="0" sldId="256"/>
            <ac:picMk id="37" creationId="{5159D8EB-F729-5A06-FBE2-B181CF50A6F7}"/>
          </ac:picMkLst>
        </pc:picChg>
        <pc:picChg chg="del mod">
          <ac:chgData name="DEYANEIRA M RODRIGUEZ-MUNOZ" userId="bc3d2285-74df-46c4-85f2-25abde9fa916" providerId="ADAL" clId="{0146028F-04A2-431A-9A5B-F654E90E69ED}" dt="2024-05-22T18:47:08.233" v="757" actId="478"/>
          <ac:picMkLst>
            <pc:docMk/>
            <pc:sldMk cId="0" sldId="256"/>
            <ac:picMk id="39" creationId="{9C4D20AC-F529-0B47-C47E-C7478518897D}"/>
          </ac:picMkLst>
        </pc:picChg>
        <pc:picChg chg="add mod">
          <ac:chgData name="DEYANEIRA M RODRIGUEZ-MUNOZ" userId="bc3d2285-74df-46c4-85f2-25abde9fa916" providerId="ADAL" clId="{0146028F-04A2-431A-9A5B-F654E90E69ED}" dt="2024-05-28T08:56:01.098" v="5646" actId="1076"/>
          <ac:picMkLst>
            <pc:docMk/>
            <pc:sldMk cId="0" sldId="256"/>
            <ac:picMk id="39" creationId="{AFA3B982-74F0-FB64-6BAC-14ACF7632C03}"/>
          </ac:picMkLst>
        </pc:picChg>
        <pc:picChg chg="add del mod">
          <ac:chgData name="DEYANEIRA M RODRIGUEZ-MUNOZ" userId="bc3d2285-74df-46c4-85f2-25abde9fa916" providerId="ADAL" clId="{0146028F-04A2-431A-9A5B-F654E90E69ED}" dt="2024-05-28T08:39:18.331" v="5443" actId="478"/>
          <ac:picMkLst>
            <pc:docMk/>
            <pc:sldMk cId="0" sldId="256"/>
            <ac:picMk id="41" creationId="{CE80C64F-1E2C-FBE1-80AE-7EF7752318AD}"/>
          </ac:picMkLst>
        </pc:picChg>
        <pc:picChg chg="add mod modCrop">
          <ac:chgData name="DEYANEIRA M RODRIGUEZ-MUNOZ" userId="bc3d2285-74df-46c4-85f2-25abde9fa916" providerId="ADAL" clId="{0146028F-04A2-431A-9A5B-F654E90E69ED}" dt="2024-05-28T08:52:14.744" v="5628" actId="1076"/>
          <ac:picMkLst>
            <pc:docMk/>
            <pc:sldMk cId="0" sldId="256"/>
            <ac:picMk id="44" creationId="{7428B58C-E4D4-5D48-42CE-5B631569A194}"/>
          </ac:picMkLst>
        </pc:picChg>
        <pc:picChg chg="add del mod">
          <ac:chgData name="DEYANEIRA M RODRIGUEZ-MUNOZ" userId="bc3d2285-74df-46c4-85f2-25abde9fa916" providerId="ADAL" clId="{0146028F-04A2-431A-9A5B-F654E90E69ED}" dt="2024-05-22T19:07:47.379" v="897" actId="478"/>
          <ac:picMkLst>
            <pc:docMk/>
            <pc:sldMk cId="0" sldId="256"/>
            <ac:picMk id="44" creationId="{BB54418F-2296-329E-E4E3-EBC5B434183C}"/>
          </ac:picMkLst>
        </pc:picChg>
        <pc:picChg chg="add mod modCrop">
          <ac:chgData name="DEYANEIRA M RODRIGUEZ-MUNOZ" userId="bc3d2285-74df-46c4-85f2-25abde9fa916" providerId="ADAL" clId="{0146028F-04A2-431A-9A5B-F654E90E69ED}" dt="2024-05-28T08:52:14.744" v="5628" actId="1076"/>
          <ac:picMkLst>
            <pc:docMk/>
            <pc:sldMk cId="0" sldId="256"/>
            <ac:picMk id="46" creationId="{1B671FCC-04AC-4EAB-8645-710ECBAD55AC}"/>
          </ac:picMkLst>
        </pc:picChg>
        <pc:picChg chg="del mod">
          <ac:chgData name="DEYANEIRA M RODRIGUEZ-MUNOZ" userId="bc3d2285-74df-46c4-85f2-25abde9fa916" providerId="ADAL" clId="{0146028F-04A2-431A-9A5B-F654E90E69ED}" dt="2024-05-22T18:47:46.689" v="789" actId="478"/>
          <ac:picMkLst>
            <pc:docMk/>
            <pc:sldMk cId="0" sldId="256"/>
            <ac:picMk id="47" creationId="{80BC7B1E-9BC1-C881-A2BC-D661CA128969}"/>
          </ac:picMkLst>
        </pc:picChg>
        <pc:picChg chg="add del mod">
          <ac:chgData name="DEYANEIRA M RODRIGUEZ-MUNOZ" userId="bc3d2285-74df-46c4-85f2-25abde9fa916" providerId="ADAL" clId="{0146028F-04A2-431A-9A5B-F654E90E69ED}" dt="2024-05-27T14:50:29.505" v="2015" actId="478"/>
          <ac:picMkLst>
            <pc:docMk/>
            <pc:sldMk cId="0" sldId="256"/>
            <ac:picMk id="48" creationId="{4B98830F-FE33-4A52-80B5-21B1AF209E7F}"/>
          </ac:picMkLst>
        </pc:picChg>
        <pc:picChg chg="add del mod">
          <ac:chgData name="DEYANEIRA M RODRIGUEZ-MUNOZ" userId="bc3d2285-74df-46c4-85f2-25abde9fa916" providerId="ADAL" clId="{0146028F-04A2-431A-9A5B-F654E90E69ED}" dt="2024-05-22T19:06:49.839" v="869" actId="478"/>
          <ac:picMkLst>
            <pc:docMk/>
            <pc:sldMk cId="0" sldId="256"/>
            <ac:picMk id="48" creationId="{6D81C9FC-81BB-4884-48C9-6997D452DD66}"/>
          </ac:picMkLst>
        </pc:picChg>
        <pc:picChg chg="add del mod">
          <ac:chgData name="DEYANEIRA M RODRIGUEZ-MUNOZ" userId="bc3d2285-74df-46c4-85f2-25abde9fa916" providerId="ADAL" clId="{0146028F-04A2-431A-9A5B-F654E90E69ED}" dt="2024-05-22T19:06:50.016" v="870" actId="478"/>
          <ac:picMkLst>
            <pc:docMk/>
            <pc:sldMk cId="0" sldId="256"/>
            <ac:picMk id="50" creationId="{236479EF-7D04-7897-2D74-0356CB3E5863}"/>
          </ac:picMkLst>
        </pc:picChg>
        <pc:picChg chg="add mod modCrop">
          <ac:chgData name="DEYANEIRA M RODRIGUEZ-MUNOZ" userId="bc3d2285-74df-46c4-85f2-25abde9fa916" providerId="ADAL" clId="{0146028F-04A2-431A-9A5B-F654E90E69ED}" dt="2024-05-28T08:38:17.067" v="5442" actId="1076"/>
          <ac:picMkLst>
            <pc:docMk/>
            <pc:sldMk cId="0" sldId="256"/>
            <ac:picMk id="50" creationId="{EA906867-65FF-8E99-9D84-43CEF05CC80E}"/>
          </ac:picMkLst>
        </pc:picChg>
        <pc:picChg chg="add del mod">
          <ac:chgData name="DEYANEIRA M RODRIGUEZ-MUNOZ" userId="bc3d2285-74df-46c4-85f2-25abde9fa916" providerId="ADAL" clId="{0146028F-04A2-431A-9A5B-F654E90E69ED}" dt="2024-05-22T19:06:49.254" v="868" actId="478"/>
          <ac:picMkLst>
            <pc:docMk/>
            <pc:sldMk cId="0" sldId="256"/>
            <ac:picMk id="52" creationId="{8C567B36-D796-DF0A-3C39-687D14F295AA}"/>
          </ac:picMkLst>
        </pc:picChg>
        <pc:picChg chg="del mod">
          <ac:chgData name="DEYANEIRA M RODRIGUEZ-MUNOZ" userId="bc3d2285-74df-46c4-85f2-25abde9fa916" providerId="ADAL" clId="{0146028F-04A2-431A-9A5B-F654E90E69ED}" dt="2024-05-22T18:47:10.776" v="760" actId="478"/>
          <ac:picMkLst>
            <pc:docMk/>
            <pc:sldMk cId="0" sldId="256"/>
            <ac:picMk id="53" creationId="{49C96C0D-80F4-D02F-FA45-B5D9D5D9338C}"/>
          </ac:picMkLst>
        </pc:picChg>
        <pc:picChg chg="add mod">
          <ac:chgData name="DEYANEIRA M RODRIGUEZ-MUNOZ" userId="bc3d2285-74df-46c4-85f2-25abde9fa916" providerId="ADAL" clId="{0146028F-04A2-431A-9A5B-F654E90E69ED}" dt="2024-05-28T08:56:41.113" v="5657" actId="14100"/>
          <ac:picMkLst>
            <pc:docMk/>
            <pc:sldMk cId="0" sldId="256"/>
            <ac:picMk id="53" creationId="{D7A06324-DDDE-5DE1-3C15-EB407D987E2E}"/>
          </ac:picMkLst>
        </pc:picChg>
        <pc:picChg chg="add mod">
          <ac:chgData name="DEYANEIRA M RODRIGUEZ-MUNOZ" userId="bc3d2285-74df-46c4-85f2-25abde9fa916" providerId="ADAL" clId="{0146028F-04A2-431A-9A5B-F654E90E69ED}" dt="2024-05-28T08:55:52.216" v="5643" actId="1076"/>
          <ac:picMkLst>
            <pc:docMk/>
            <pc:sldMk cId="0" sldId="256"/>
            <ac:picMk id="55" creationId="{D6E86E6C-9BDE-F157-BE02-B6C5D964D122}"/>
          </ac:picMkLst>
        </pc:picChg>
        <pc:picChg chg="add mod modCrop">
          <ac:chgData name="DEYANEIRA M RODRIGUEZ-MUNOZ" userId="bc3d2285-74df-46c4-85f2-25abde9fa916" providerId="ADAL" clId="{0146028F-04A2-431A-9A5B-F654E90E69ED}" dt="2024-05-28T08:52:14.744" v="5628" actId="1076"/>
          <ac:picMkLst>
            <pc:docMk/>
            <pc:sldMk cId="0" sldId="256"/>
            <ac:picMk id="60" creationId="{90B2A92E-391F-FF95-2FE8-D0378D48636F}"/>
          </ac:picMkLst>
        </pc:picChg>
        <pc:picChg chg="add mod modCrop">
          <ac:chgData name="DEYANEIRA M RODRIGUEZ-MUNOZ" userId="bc3d2285-74df-46c4-85f2-25abde9fa916" providerId="ADAL" clId="{0146028F-04A2-431A-9A5B-F654E90E69ED}" dt="2024-05-28T08:52:14.744" v="5628" actId="1076"/>
          <ac:picMkLst>
            <pc:docMk/>
            <pc:sldMk cId="0" sldId="256"/>
            <ac:picMk id="62" creationId="{3277634B-4583-1C8C-7E70-0024BB4F6352}"/>
          </ac:picMkLst>
        </pc:picChg>
        <pc:picChg chg="del mod">
          <ac:chgData name="DEYANEIRA M RODRIGUEZ-MUNOZ" userId="bc3d2285-74df-46c4-85f2-25abde9fa916" providerId="ADAL" clId="{0146028F-04A2-431A-9A5B-F654E90E69ED}" dt="2024-05-22T18:47:10.045" v="759" actId="478"/>
          <ac:picMkLst>
            <pc:docMk/>
            <pc:sldMk cId="0" sldId="256"/>
            <ac:picMk id="3136" creationId="{03FD1E52-8982-FD60-9427-9D27EF489E70}"/>
          </ac:picMkLst>
        </pc:picChg>
        <pc:picChg chg="add mod modCrop">
          <ac:chgData name="DEYANEIRA M RODRIGUEZ-MUNOZ" userId="bc3d2285-74df-46c4-85f2-25abde9fa916" providerId="ADAL" clId="{0146028F-04A2-431A-9A5B-F654E90E69ED}" dt="2024-05-28T08:52:14.744" v="5628" actId="1076"/>
          <ac:picMkLst>
            <pc:docMk/>
            <pc:sldMk cId="0" sldId="256"/>
            <ac:picMk id="3137" creationId="{C782246D-C4C5-B1F0-00D2-676EF8DD077D}"/>
          </ac:picMkLst>
        </pc:picChg>
        <pc:picChg chg="add del mod modCrop">
          <ac:chgData name="DEYANEIRA M RODRIGUEZ-MUNOZ" userId="bc3d2285-74df-46c4-85f2-25abde9fa916" providerId="ADAL" clId="{0146028F-04A2-431A-9A5B-F654E90E69ED}" dt="2024-05-27T18:55:28.227" v="3380" actId="478"/>
          <ac:picMkLst>
            <pc:docMk/>
            <pc:sldMk cId="0" sldId="256"/>
            <ac:picMk id="3139" creationId="{A37F3C26-EAAE-F8DD-B2BF-F7B27FB83376}"/>
          </ac:picMkLst>
        </pc:picChg>
        <pc:picChg chg="del mod">
          <ac:chgData name="DEYANEIRA M RODRIGUEZ-MUNOZ" userId="bc3d2285-74df-46c4-85f2-25abde9fa916" providerId="ADAL" clId="{0146028F-04A2-431A-9A5B-F654E90E69ED}" dt="2024-05-22T18:47:31.518" v="773" actId="478"/>
          <ac:picMkLst>
            <pc:docMk/>
            <pc:sldMk cId="0" sldId="256"/>
            <ac:picMk id="3139" creationId="{F87137D7-FF3C-B34E-5616-D3695DEAB981}"/>
          </ac:picMkLst>
        </pc:picChg>
        <pc:picChg chg="del mod">
          <ac:chgData name="DEYANEIRA M RODRIGUEZ-MUNOZ" userId="bc3d2285-74df-46c4-85f2-25abde9fa916" providerId="ADAL" clId="{0146028F-04A2-431A-9A5B-F654E90E69ED}" dt="2024-05-22T18:47:28.046" v="771" actId="478"/>
          <ac:picMkLst>
            <pc:docMk/>
            <pc:sldMk cId="0" sldId="256"/>
            <ac:picMk id="3142" creationId="{0E9438F9-111F-3B91-61B5-AEC0D1CB8323}"/>
          </ac:picMkLst>
        </pc:picChg>
        <pc:picChg chg="del mod">
          <ac:chgData name="DEYANEIRA M RODRIGUEZ-MUNOZ" userId="bc3d2285-74df-46c4-85f2-25abde9fa916" providerId="ADAL" clId="{0146028F-04A2-431A-9A5B-F654E90E69ED}" dt="2024-05-22T18:47:40.251" v="782" actId="478"/>
          <ac:picMkLst>
            <pc:docMk/>
            <pc:sldMk cId="0" sldId="256"/>
            <ac:picMk id="3143" creationId="{206C06A9-CFAA-F6E1-1208-D43433264BB4}"/>
          </ac:picMkLst>
        </pc:picChg>
        <pc:picChg chg="del mod">
          <ac:chgData name="DEYANEIRA M RODRIGUEZ-MUNOZ" userId="bc3d2285-74df-46c4-85f2-25abde9fa916" providerId="ADAL" clId="{0146028F-04A2-431A-9A5B-F654E90E69ED}" dt="2024-05-22T18:48:08.624" v="800" actId="478"/>
          <ac:picMkLst>
            <pc:docMk/>
            <pc:sldMk cId="0" sldId="256"/>
            <ac:picMk id="3144" creationId="{E257D104-4E54-871C-4E9B-D9722A7CBD42}"/>
          </ac:picMkLst>
        </pc:picChg>
        <pc:picChg chg="add mod">
          <ac:chgData name="DEYANEIRA M RODRIGUEZ-MUNOZ" userId="bc3d2285-74df-46c4-85f2-25abde9fa916" providerId="ADAL" clId="{0146028F-04A2-431A-9A5B-F654E90E69ED}" dt="2024-05-28T08:56:22.195" v="5651" actId="14100"/>
          <ac:picMkLst>
            <pc:docMk/>
            <pc:sldMk cId="0" sldId="256"/>
            <ac:picMk id="3148" creationId="{908E16C2-8AEC-E265-51DD-93BF76C83C3A}"/>
          </ac:picMkLst>
        </pc:picChg>
        <pc:picChg chg="del mod">
          <ac:chgData name="DEYANEIRA M RODRIGUEZ-MUNOZ" userId="bc3d2285-74df-46c4-85f2-25abde9fa916" providerId="ADAL" clId="{0146028F-04A2-431A-9A5B-F654E90E69ED}" dt="2024-05-22T18:48:07.956" v="799" actId="478"/>
          <ac:picMkLst>
            <pc:docMk/>
            <pc:sldMk cId="0" sldId="256"/>
            <ac:picMk id="3148" creationId="{B4406BC5-316D-D54E-7176-2D76DD4F0656}"/>
          </ac:picMkLst>
        </pc:picChg>
        <pc:picChg chg="del mod">
          <ac:chgData name="DEYANEIRA M RODRIGUEZ-MUNOZ" userId="bc3d2285-74df-46c4-85f2-25abde9fa916" providerId="ADAL" clId="{0146028F-04A2-431A-9A5B-F654E90E69ED}" dt="2024-05-22T18:47:26.821" v="770" actId="478"/>
          <ac:picMkLst>
            <pc:docMk/>
            <pc:sldMk cId="0" sldId="256"/>
            <ac:picMk id="3160" creationId="{034CBB78-4DED-5165-32FB-AACEAAA7DF84}"/>
          </ac:picMkLst>
        </pc:picChg>
        <pc:picChg chg="del mod">
          <ac:chgData name="DEYANEIRA M RODRIGUEZ-MUNOZ" userId="bc3d2285-74df-46c4-85f2-25abde9fa916" providerId="ADAL" clId="{0146028F-04A2-431A-9A5B-F654E90E69ED}" dt="2024-05-22T18:47:25.746" v="768" actId="478"/>
          <ac:picMkLst>
            <pc:docMk/>
            <pc:sldMk cId="0" sldId="256"/>
            <ac:picMk id="3162" creationId="{A6319B91-02CB-FC4E-1D16-69522B9F92EA}"/>
          </ac:picMkLst>
        </pc:picChg>
        <pc:picChg chg="add mod">
          <ac:chgData name="DEYANEIRA M RODRIGUEZ-MUNOZ" userId="bc3d2285-74df-46c4-85f2-25abde9fa916" providerId="ADAL" clId="{0146028F-04A2-431A-9A5B-F654E90E69ED}" dt="2024-05-28T08:59:51.878" v="5665" actId="1076"/>
          <ac:picMkLst>
            <pc:docMk/>
            <pc:sldMk cId="0" sldId="256"/>
            <ac:picMk id="3168" creationId="{B4F18FDD-8146-47BA-E07B-CEB5F59B876B}"/>
          </ac:picMkLst>
        </pc:picChg>
        <pc:cxnChg chg="del mod">
          <ac:chgData name="DEYANEIRA M RODRIGUEZ-MUNOZ" userId="bc3d2285-74df-46c4-85f2-25abde9fa916" providerId="ADAL" clId="{0146028F-04A2-431A-9A5B-F654E90E69ED}" dt="2024-05-22T18:48:15.107" v="803" actId="478"/>
          <ac:cxnSpMkLst>
            <pc:docMk/>
            <pc:sldMk cId="0" sldId="256"/>
            <ac:cxnSpMk id="62" creationId="{98DDF3F1-9D70-61F2-871C-24C9519F547F}"/>
          </ac:cxnSpMkLst>
        </pc:cxnChg>
      </pc:sldChg>
    </pc:docChg>
  </pc:docChgLst>
  <pc:docChgLst>
    <pc:chgData name="Alberto R Puente Rolon" userId="S::alberto.puente@upr.edu::17ad5f08-fa49-4333-a5d2-1c8e46657a2c" providerId="AD" clId="Web-{ECE194AF-3245-AF94-5518-C1A3B12A10ED}"/>
    <pc:docChg chg="modSld">
      <pc:chgData name="Alberto R Puente Rolon" userId="S::alberto.puente@upr.edu::17ad5f08-fa49-4333-a5d2-1c8e46657a2c" providerId="AD" clId="Web-{ECE194AF-3245-AF94-5518-C1A3B12A10ED}" dt="2024-05-27T19:59:32.563" v="1062" actId="14100"/>
      <pc:docMkLst>
        <pc:docMk/>
      </pc:docMkLst>
      <pc:sldChg chg="addSp delSp modSp">
        <pc:chgData name="Alberto R Puente Rolon" userId="S::alberto.puente@upr.edu::17ad5f08-fa49-4333-a5d2-1c8e46657a2c" providerId="AD" clId="Web-{ECE194AF-3245-AF94-5518-C1A3B12A10ED}" dt="2024-05-27T19:59:32.563" v="1062" actId="14100"/>
        <pc:sldMkLst>
          <pc:docMk/>
          <pc:sldMk cId="0" sldId="256"/>
        </pc:sldMkLst>
        <pc:spChg chg="mod">
          <ac:chgData name="Alberto R Puente Rolon" userId="S::alberto.puente@upr.edu::17ad5f08-fa49-4333-a5d2-1c8e46657a2c" providerId="AD" clId="Web-{ECE194AF-3245-AF94-5518-C1A3B12A10ED}" dt="2024-05-27T01:32:09.134" v="898" actId="20577"/>
          <ac:spMkLst>
            <pc:docMk/>
            <pc:sldMk cId="0" sldId="256"/>
            <ac:spMk id="3" creationId="{725CA94D-3B42-FCBC-9543-2E6A1BFB0605}"/>
          </ac:spMkLst>
        </pc:spChg>
        <pc:spChg chg="mod">
          <ac:chgData name="Alberto R Puente Rolon" userId="S::alberto.puente@upr.edu::17ad5f08-fa49-4333-a5d2-1c8e46657a2c" providerId="AD" clId="Web-{ECE194AF-3245-AF94-5518-C1A3B12A10ED}" dt="2024-05-27T01:35:59.820" v="955" actId="20577"/>
          <ac:spMkLst>
            <pc:docMk/>
            <pc:sldMk cId="0" sldId="256"/>
            <ac:spMk id="7" creationId="{5353359E-1E4E-E4C1-1D98-702D9BC0A144}"/>
          </ac:spMkLst>
        </pc:spChg>
        <pc:spChg chg="add mod">
          <ac:chgData name="Alberto R Puente Rolon" userId="S::alberto.puente@upr.edu::17ad5f08-fa49-4333-a5d2-1c8e46657a2c" providerId="AD" clId="Web-{ECE194AF-3245-AF94-5518-C1A3B12A10ED}" dt="2024-05-27T01:43:48.505" v="1001" actId="1076"/>
          <ac:spMkLst>
            <pc:docMk/>
            <pc:sldMk cId="0" sldId="256"/>
            <ac:spMk id="18" creationId="{4D3F76C0-422E-ED9F-09BD-CCD2558685CA}"/>
          </ac:spMkLst>
        </pc:spChg>
        <pc:spChg chg="mod">
          <ac:chgData name="Alberto R Puente Rolon" userId="S::alberto.puente@upr.edu::17ad5f08-fa49-4333-a5d2-1c8e46657a2c" providerId="AD" clId="Web-{ECE194AF-3245-AF94-5518-C1A3B12A10ED}" dt="2024-05-27T01:47:24.861" v="1029" actId="20577"/>
          <ac:spMkLst>
            <pc:docMk/>
            <pc:sldMk cId="0" sldId="256"/>
            <ac:spMk id="19" creationId="{31C3FF21-1F88-A137-ABC4-E765D905F2D5}"/>
          </ac:spMkLst>
        </pc:spChg>
        <pc:spChg chg="add del">
          <ac:chgData name="Alberto R Puente Rolon" userId="S::alberto.puente@upr.edu::17ad5f08-fa49-4333-a5d2-1c8e46657a2c" providerId="AD" clId="Web-{ECE194AF-3245-AF94-5518-C1A3B12A10ED}" dt="2024-05-27T01:39:34.599" v="977"/>
          <ac:spMkLst>
            <pc:docMk/>
            <pc:sldMk cId="0" sldId="256"/>
            <ac:spMk id="21" creationId="{EE6EC7E4-BF59-780D-30B5-114BD4207B0D}"/>
          </ac:spMkLst>
        </pc:spChg>
        <pc:spChg chg="add del">
          <ac:chgData name="Alberto R Puente Rolon" userId="S::alberto.puente@upr.edu::17ad5f08-fa49-4333-a5d2-1c8e46657a2c" providerId="AD" clId="Web-{ECE194AF-3245-AF94-5518-C1A3B12A10ED}" dt="2024-05-27T01:40:25.055" v="979"/>
          <ac:spMkLst>
            <pc:docMk/>
            <pc:sldMk cId="0" sldId="256"/>
            <ac:spMk id="22" creationId="{9DCAA1B7-1083-A432-AE34-6745016532FA}"/>
          </ac:spMkLst>
        </pc:spChg>
        <pc:spChg chg="add del mod">
          <ac:chgData name="Alberto R Puente Rolon" userId="S::alberto.puente@upr.edu::17ad5f08-fa49-4333-a5d2-1c8e46657a2c" providerId="AD" clId="Web-{ECE194AF-3245-AF94-5518-C1A3B12A10ED}" dt="2024-05-27T01:45:54.090" v="1018"/>
          <ac:spMkLst>
            <pc:docMk/>
            <pc:sldMk cId="0" sldId="256"/>
            <ac:spMk id="23" creationId="{19147F0B-43A0-F37C-8AE6-72D9EF2FA3A9}"/>
          </ac:spMkLst>
        </pc:spChg>
        <pc:spChg chg="mod">
          <ac:chgData name="Alberto R Puente Rolon" userId="S::alberto.puente@upr.edu::17ad5f08-fa49-4333-a5d2-1c8e46657a2c" providerId="AD" clId="Web-{ECE194AF-3245-AF94-5518-C1A3B12A10ED}" dt="2024-05-27T01:49:49.120" v="1048" actId="20577"/>
          <ac:spMkLst>
            <pc:docMk/>
            <pc:sldMk cId="0" sldId="256"/>
            <ac:spMk id="3150" creationId="{B56A91BD-13DF-D092-1BAC-465835428C3B}"/>
          </ac:spMkLst>
        </pc:spChg>
        <pc:spChg chg="mod">
          <ac:chgData name="Alberto R Puente Rolon" userId="S::alberto.puente@upr.edu::17ad5f08-fa49-4333-a5d2-1c8e46657a2c" providerId="AD" clId="Web-{ECE194AF-3245-AF94-5518-C1A3B12A10ED}" dt="2024-05-27T01:32:42.433" v="899" actId="14100"/>
          <ac:spMkLst>
            <pc:docMk/>
            <pc:sldMk cId="0" sldId="256"/>
            <ac:spMk id="3151" creationId="{FF263504-5328-C78F-C089-2A472545DC24}"/>
          </ac:spMkLst>
        </pc:spChg>
        <pc:picChg chg="mod">
          <ac:chgData name="Alberto R Puente Rolon" userId="S::alberto.puente@upr.edu::17ad5f08-fa49-4333-a5d2-1c8e46657a2c" providerId="AD" clId="Web-{ECE194AF-3245-AF94-5518-C1A3B12A10ED}" dt="2024-05-27T01:35:26.584" v="935" actId="1076"/>
          <ac:picMkLst>
            <pc:docMk/>
            <pc:sldMk cId="0" sldId="256"/>
            <ac:picMk id="8" creationId="{BDF9572B-3A6C-1767-B0CD-CE48DD2954C7}"/>
          </ac:picMkLst>
        </pc:picChg>
        <pc:picChg chg="mod">
          <ac:chgData name="Alberto R Puente Rolon" userId="S::alberto.puente@upr.edu::17ad5f08-fa49-4333-a5d2-1c8e46657a2c" providerId="AD" clId="Web-{ECE194AF-3245-AF94-5518-C1A3B12A10ED}" dt="2024-05-27T01:37:21.434" v="969" actId="1076"/>
          <ac:picMkLst>
            <pc:docMk/>
            <pc:sldMk cId="0" sldId="256"/>
            <ac:picMk id="9" creationId="{70243718-E47F-59B8-F2FE-1F2A89F89FFD}"/>
          </ac:picMkLst>
        </pc:picChg>
        <pc:picChg chg="mod">
          <ac:chgData name="Alberto R Puente Rolon" userId="S::alberto.puente@upr.edu::17ad5f08-fa49-4333-a5d2-1c8e46657a2c" providerId="AD" clId="Web-{ECE194AF-3245-AF94-5518-C1A3B12A10ED}" dt="2024-05-27T01:35:16.099" v="932" actId="1076"/>
          <ac:picMkLst>
            <pc:docMk/>
            <pc:sldMk cId="0" sldId="256"/>
            <ac:picMk id="10" creationId="{DF100F27-07B4-165A-A240-E80DA651ED03}"/>
          </ac:picMkLst>
        </pc:picChg>
        <pc:picChg chg="mod">
          <ac:chgData name="Alberto R Puente Rolon" userId="S::alberto.puente@upr.edu::17ad5f08-fa49-4333-a5d2-1c8e46657a2c" providerId="AD" clId="Web-{ECE194AF-3245-AF94-5518-C1A3B12A10ED}" dt="2024-05-27T01:37:29.310" v="973" actId="1076"/>
          <ac:picMkLst>
            <pc:docMk/>
            <pc:sldMk cId="0" sldId="256"/>
            <ac:picMk id="11" creationId="{9E70FE20-8C5C-4404-BFFA-2B73A11A4DA9}"/>
          </ac:picMkLst>
        </pc:picChg>
        <pc:picChg chg="mod">
          <ac:chgData name="Alberto R Puente Rolon" userId="S::alberto.puente@upr.edu::17ad5f08-fa49-4333-a5d2-1c8e46657a2c" providerId="AD" clId="Web-{ECE194AF-3245-AF94-5518-C1A3B12A10ED}" dt="2024-05-27T01:46:06.638" v="1021" actId="1076"/>
          <ac:picMkLst>
            <pc:docMk/>
            <pc:sldMk cId="0" sldId="256"/>
            <ac:picMk id="12" creationId="{395868A1-C07F-74CE-CFF7-17A1D2D40487}"/>
          </ac:picMkLst>
        </pc:picChg>
        <pc:picChg chg="mod">
          <ac:chgData name="Alberto R Puente Rolon" userId="S::alberto.puente@upr.edu::17ad5f08-fa49-4333-a5d2-1c8e46657a2c" providerId="AD" clId="Web-{ECE194AF-3245-AF94-5518-C1A3B12A10ED}" dt="2024-05-27T01:37:18.981" v="968" actId="1076"/>
          <ac:picMkLst>
            <pc:docMk/>
            <pc:sldMk cId="0" sldId="256"/>
            <ac:picMk id="13" creationId="{8ED5EF62-E664-F11A-52DF-CDEA153253E7}"/>
          </ac:picMkLst>
        </pc:picChg>
        <pc:picChg chg="mod">
          <ac:chgData name="Alberto R Puente Rolon" userId="S::alberto.puente@upr.edu::17ad5f08-fa49-4333-a5d2-1c8e46657a2c" providerId="AD" clId="Web-{ECE194AF-3245-AF94-5518-C1A3B12A10ED}" dt="2024-05-27T01:42:08.717" v="995" actId="1076"/>
          <ac:picMkLst>
            <pc:docMk/>
            <pc:sldMk cId="0" sldId="256"/>
            <ac:picMk id="14" creationId="{25E47C65-F5AA-3496-9A34-26EB18818A7C}"/>
          </ac:picMkLst>
        </pc:picChg>
        <pc:picChg chg="mod">
          <ac:chgData name="Alberto R Puente Rolon" userId="S::alberto.puente@upr.edu::17ad5f08-fa49-4333-a5d2-1c8e46657a2c" providerId="AD" clId="Web-{ECE194AF-3245-AF94-5518-C1A3B12A10ED}" dt="2024-05-27T01:37:27.236" v="972" actId="1076"/>
          <ac:picMkLst>
            <pc:docMk/>
            <pc:sldMk cId="0" sldId="256"/>
            <ac:picMk id="15" creationId="{3FFB0E30-FA95-574D-2FD3-EA0685140BE0}"/>
          </ac:picMkLst>
        </pc:picChg>
        <pc:picChg chg="del mod">
          <ac:chgData name="Alberto R Puente Rolon" userId="S::alberto.puente@upr.edu::17ad5f08-fa49-4333-a5d2-1c8e46657a2c" providerId="AD" clId="Web-{ECE194AF-3245-AF94-5518-C1A3B12A10ED}" dt="2024-05-27T01:45:59.341" v="1019"/>
          <ac:picMkLst>
            <pc:docMk/>
            <pc:sldMk cId="0" sldId="256"/>
            <ac:picMk id="16" creationId="{81494100-70B8-6FEB-152C-914FAA787FCE}"/>
          </ac:picMkLst>
        </pc:picChg>
        <pc:picChg chg="add del mod">
          <ac:chgData name="Alberto R Puente Rolon" userId="S::alberto.puente@upr.edu::17ad5f08-fa49-4333-a5d2-1c8e46657a2c" providerId="AD" clId="Web-{ECE194AF-3245-AF94-5518-C1A3B12A10ED}" dt="2024-05-27T19:58:23.499" v="1057"/>
          <ac:picMkLst>
            <pc:docMk/>
            <pc:sldMk cId="0" sldId="256"/>
            <ac:picMk id="16" creationId="{CB3DE396-40BE-3A6B-2C7A-ED9C58F32970}"/>
          </ac:picMkLst>
        </pc:picChg>
        <pc:picChg chg="mod">
          <ac:chgData name="Alberto R Puente Rolon" userId="S::alberto.puente@upr.edu::17ad5f08-fa49-4333-a5d2-1c8e46657a2c" providerId="AD" clId="Web-{ECE194AF-3245-AF94-5518-C1A3B12A10ED}" dt="2024-05-27T01:37:32.482" v="974" actId="1076"/>
          <ac:picMkLst>
            <pc:docMk/>
            <pc:sldMk cId="0" sldId="256"/>
            <ac:picMk id="17" creationId="{817ADA2B-F0E7-12F4-EFC9-5F7581227578}"/>
          </ac:picMkLst>
        </pc:picChg>
        <pc:picChg chg="mod">
          <ac:chgData name="Alberto R Puente Rolon" userId="S::alberto.puente@upr.edu::17ad5f08-fa49-4333-a5d2-1c8e46657a2c" providerId="AD" clId="Web-{ECE194AF-3245-AF94-5518-C1A3B12A10ED}" dt="2024-05-27T01:42:08.624" v="994" actId="1076"/>
          <ac:picMkLst>
            <pc:docMk/>
            <pc:sldMk cId="0" sldId="256"/>
            <ac:picMk id="20" creationId="{6D4AA2B7-AC58-A3EB-C7D5-29CBBEA3E368}"/>
          </ac:picMkLst>
        </pc:picChg>
        <pc:picChg chg="add mod">
          <ac:chgData name="Alberto R Puente Rolon" userId="S::alberto.puente@upr.edu::17ad5f08-fa49-4333-a5d2-1c8e46657a2c" providerId="AD" clId="Web-{ECE194AF-3245-AF94-5518-C1A3B12A10ED}" dt="2024-05-27T19:58:42.515" v="1059" actId="1076"/>
          <ac:picMkLst>
            <pc:docMk/>
            <pc:sldMk cId="0" sldId="256"/>
            <ac:picMk id="21" creationId="{95E91DC6-243B-C910-90C1-424FCF696830}"/>
          </ac:picMkLst>
        </pc:picChg>
        <pc:picChg chg="add mod">
          <ac:chgData name="Alberto R Puente Rolon" userId="S::alberto.puente@upr.edu::17ad5f08-fa49-4333-a5d2-1c8e46657a2c" providerId="AD" clId="Web-{ECE194AF-3245-AF94-5518-C1A3B12A10ED}" dt="2024-05-27T19:59:32.563" v="1062" actId="14100"/>
          <ac:picMkLst>
            <pc:docMk/>
            <pc:sldMk cId="0" sldId="256"/>
            <ac:picMk id="23" creationId="{4161BF8A-98E1-A958-B070-36D19001ED97}"/>
          </ac:picMkLst>
        </pc:picChg>
        <pc:picChg chg="mod">
          <ac:chgData name="Alberto R Puente Rolon" userId="S::alberto.puente@upr.edu::17ad5f08-fa49-4333-a5d2-1c8e46657a2c" providerId="AD" clId="Web-{ECE194AF-3245-AF94-5518-C1A3B12A10ED}" dt="2024-05-27T01:49:59.214" v="1050" actId="1076"/>
          <ac:picMkLst>
            <pc:docMk/>
            <pc:sldMk cId="0" sldId="256"/>
            <ac:picMk id="24" creationId="{F1875B50-9CD3-5BC2-A050-68EBCB9674F9}"/>
          </ac:picMkLst>
        </pc:picChg>
        <pc:picChg chg="mod">
          <ac:chgData name="Alberto R Puente Rolon" userId="S::alberto.puente@upr.edu::17ad5f08-fa49-4333-a5d2-1c8e46657a2c" providerId="AD" clId="Web-{ECE194AF-3245-AF94-5518-C1A3B12A10ED}" dt="2024-05-27T01:41:56.357" v="993" actId="1076"/>
          <ac:picMkLst>
            <pc:docMk/>
            <pc:sldMk cId="0" sldId="256"/>
            <ac:picMk id="26" creationId="{79207C38-4495-CB37-3760-B48FB37B3641}"/>
          </ac:picMkLst>
        </pc:picChg>
        <pc:picChg chg="mod">
          <ac:chgData name="Alberto R Puente Rolon" userId="S::alberto.puente@upr.edu::17ad5f08-fa49-4333-a5d2-1c8e46657a2c" providerId="AD" clId="Web-{ECE194AF-3245-AF94-5518-C1A3B12A10ED}" dt="2024-05-27T01:46:04.153" v="1020" actId="1076"/>
          <ac:picMkLst>
            <pc:docMk/>
            <pc:sldMk cId="0" sldId="256"/>
            <ac:picMk id="28" creationId="{F6C0C4FE-3EBC-6B83-5668-1E4E37352CFB}"/>
          </ac:picMkLst>
        </pc:picChg>
        <pc:picChg chg="mod">
          <ac:chgData name="Alberto R Puente Rolon" userId="S::alberto.puente@upr.edu::17ad5f08-fa49-4333-a5d2-1c8e46657a2c" providerId="AD" clId="Web-{ECE194AF-3245-AF94-5518-C1A3B12A10ED}" dt="2024-05-27T01:42:15.937" v="997" actId="1076"/>
          <ac:picMkLst>
            <pc:docMk/>
            <pc:sldMk cId="0" sldId="256"/>
            <ac:picMk id="30" creationId="{A0A23146-EC88-9F25-F35C-72671BD14A47}"/>
          </ac:picMkLst>
        </pc:picChg>
        <pc:picChg chg="mod">
          <ac:chgData name="Alberto R Puente Rolon" userId="S::alberto.puente@upr.edu::17ad5f08-fa49-4333-a5d2-1c8e46657a2c" providerId="AD" clId="Web-{ECE194AF-3245-AF94-5518-C1A3B12A10ED}" dt="2024-05-27T01:33:43.077" v="902" actId="1076"/>
          <ac:picMkLst>
            <pc:docMk/>
            <pc:sldMk cId="0" sldId="256"/>
            <ac:picMk id="32" creationId="{207EA5CE-F2E2-FFEA-0DC0-3420625C9B9A}"/>
          </ac:picMkLst>
        </pc:picChg>
        <pc:picChg chg="mod">
          <ac:chgData name="Alberto R Puente Rolon" userId="S::alberto.puente@upr.edu::17ad5f08-fa49-4333-a5d2-1c8e46657a2c" providerId="AD" clId="Web-{ECE194AF-3245-AF94-5518-C1A3B12A10ED}" dt="2024-05-27T01:41:45.841" v="990" actId="1076"/>
          <ac:picMkLst>
            <pc:docMk/>
            <pc:sldMk cId="0" sldId="256"/>
            <ac:picMk id="34" creationId="{ED018D42-E40E-4FAF-123C-ED0ADBE4B9C8}"/>
          </ac:picMkLst>
        </pc:picChg>
        <pc:picChg chg="mod">
          <ac:chgData name="Alberto R Puente Rolon" userId="S::alberto.puente@upr.edu::17ad5f08-fa49-4333-a5d2-1c8e46657a2c" providerId="AD" clId="Web-{ECE194AF-3245-AF94-5518-C1A3B12A10ED}" dt="2024-05-27T01:42:12.171" v="996" actId="1076"/>
          <ac:picMkLst>
            <pc:docMk/>
            <pc:sldMk cId="0" sldId="256"/>
            <ac:picMk id="44" creationId="{7428B58C-E4D4-5D48-42CE-5B631569A194}"/>
          </ac:picMkLst>
        </pc:picChg>
      </pc:sldChg>
    </pc:docChg>
  </pc:docChgLst>
  <pc:docChgLst>
    <pc:chgData name="nicktegen@yahoo.com" userId="S::urn:spo:guest#nicktegen@yahoo.com::" providerId="AD" clId="Web-{B4228F08-3910-698C-106D-D7B6E97AEC6D}"/>
    <pc:docChg chg="modSld">
      <pc:chgData name="nicktegen@yahoo.com" userId="S::urn:spo:guest#nicktegen@yahoo.com::" providerId="AD" clId="Web-{B4228F08-3910-698C-106D-D7B6E97AEC6D}" dt="2024-05-27T21:30:24.372" v="12" actId="20577"/>
      <pc:docMkLst>
        <pc:docMk/>
      </pc:docMkLst>
      <pc:sldChg chg="addSp modSp">
        <pc:chgData name="nicktegen@yahoo.com" userId="S::urn:spo:guest#nicktegen@yahoo.com::" providerId="AD" clId="Web-{B4228F08-3910-698C-106D-D7B6E97AEC6D}" dt="2024-05-27T21:30:24.372" v="12" actId="20577"/>
        <pc:sldMkLst>
          <pc:docMk/>
          <pc:sldMk cId="0" sldId="256"/>
        </pc:sldMkLst>
        <pc:spChg chg="mod">
          <ac:chgData name="nicktegen@yahoo.com" userId="S::urn:spo:guest#nicktegen@yahoo.com::" providerId="AD" clId="Web-{B4228F08-3910-698C-106D-D7B6E97AEC6D}" dt="2024-05-27T21:30:24.372" v="12" actId="20577"/>
          <ac:spMkLst>
            <pc:docMk/>
            <pc:sldMk cId="0" sldId="256"/>
            <ac:spMk id="3154" creationId="{1D52629D-D02D-08F1-BD8D-BA70E02CD94C}"/>
          </ac:spMkLst>
        </pc:spChg>
        <pc:spChg chg="mod">
          <ac:chgData name="nicktegen@yahoo.com" userId="S::urn:spo:guest#nicktegen@yahoo.com::" providerId="AD" clId="Web-{B4228F08-3910-698C-106D-D7B6E97AEC6D}" dt="2024-05-27T21:29:58.528" v="10" actId="1076"/>
          <ac:spMkLst>
            <pc:docMk/>
            <pc:sldMk cId="0" sldId="256"/>
            <ac:spMk id="3155" creationId="{AA653835-0F8F-3987-C068-5D181D467858}"/>
          </ac:spMkLst>
        </pc:spChg>
        <pc:picChg chg="add mod">
          <ac:chgData name="nicktegen@yahoo.com" userId="S::urn:spo:guest#nicktegen@yahoo.com::" providerId="AD" clId="Web-{B4228F08-3910-698C-106D-D7B6E97AEC6D}" dt="2024-05-27T21:24:55.749" v="2" actId="1076"/>
          <ac:picMkLst>
            <pc:docMk/>
            <pc:sldMk cId="0" sldId="256"/>
            <ac:picMk id="9" creationId="{77AEE0C8-67CF-62D7-1091-33FA876BC246}"/>
          </ac:picMkLst>
        </pc:picChg>
        <pc:picChg chg="add mod">
          <ac:chgData name="nicktegen@yahoo.com" userId="S::urn:spo:guest#nicktegen@yahoo.com::" providerId="AD" clId="Web-{B4228F08-3910-698C-106D-D7B6E97AEC6D}" dt="2024-05-27T21:25:41.391" v="3"/>
          <ac:picMkLst>
            <pc:docMk/>
            <pc:sldMk cId="0" sldId="256"/>
            <ac:picMk id="11" creationId="{4BFD61E2-8A4E-9AB2-6271-26BF99A32A89}"/>
          </ac:picMkLst>
        </pc:picChg>
        <pc:picChg chg="add mod">
          <ac:chgData name="nicktegen@yahoo.com" userId="S::urn:spo:guest#nicktegen@yahoo.com::" providerId="AD" clId="Web-{B4228F08-3910-698C-106D-D7B6E97AEC6D}" dt="2024-05-27T21:26:34.378" v="4"/>
          <ac:picMkLst>
            <pc:docMk/>
            <pc:sldMk cId="0" sldId="256"/>
            <ac:picMk id="13" creationId="{F440C01C-5FD5-FB92-9509-1BE9682B0DCC}"/>
          </ac:picMkLst>
        </pc:picChg>
      </pc:sldChg>
    </pc:docChg>
  </pc:docChgLst>
  <pc:docChgLst>
    <pc:chgData name="jordonnewland@gmail.com" userId="S::urn:spo:guest#jordonnewland@gmail.com::" providerId="AD" clId="Web-{C76906D3-38BD-DE9C-A265-C4CEFC8A354E}"/>
    <pc:docChg chg="modSld">
      <pc:chgData name="jordonnewland@gmail.com" userId="S::urn:spo:guest#jordonnewland@gmail.com::" providerId="AD" clId="Web-{C76906D3-38BD-DE9C-A265-C4CEFC8A354E}" dt="2024-05-28T01:58:47.227" v="10" actId="20577"/>
      <pc:docMkLst>
        <pc:docMk/>
      </pc:docMkLst>
      <pc:sldChg chg="modSp">
        <pc:chgData name="jordonnewland@gmail.com" userId="S::urn:spo:guest#jordonnewland@gmail.com::" providerId="AD" clId="Web-{C76906D3-38BD-DE9C-A265-C4CEFC8A354E}" dt="2024-05-28T01:58:47.227" v="10" actId="20577"/>
        <pc:sldMkLst>
          <pc:docMk/>
          <pc:sldMk cId="0" sldId="256"/>
        </pc:sldMkLst>
        <pc:spChg chg="mod">
          <ac:chgData name="jordonnewland@gmail.com" userId="S::urn:spo:guest#jordonnewland@gmail.com::" providerId="AD" clId="Web-{C76906D3-38BD-DE9C-A265-C4CEFC8A354E}" dt="2024-05-28T01:50:51.679" v="6" actId="20577"/>
          <ac:spMkLst>
            <pc:docMk/>
            <pc:sldMk cId="0" sldId="256"/>
            <ac:spMk id="56" creationId="{50409C65-F557-AC88-73C7-FDB0E1A53698}"/>
          </ac:spMkLst>
        </pc:spChg>
        <pc:spChg chg="mod">
          <ac:chgData name="jordonnewland@gmail.com" userId="S::urn:spo:guest#jordonnewland@gmail.com::" providerId="AD" clId="Web-{C76906D3-38BD-DE9C-A265-C4CEFC8A354E}" dt="2024-05-28T01:58:47.227" v="10" actId="20577"/>
          <ac:spMkLst>
            <pc:docMk/>
            <pc:sldMk cId="0" sldId="256"/>
            <ac:spMk id="57" creationId="{809A8B85-3392-7457-9FD7-5234A25BA76D}"/>
          </ac:spMkLst>
        </pc:spChg>
      </pc:sldChg>
    </pc:docChg>
  </pc:docChgLst>
  <pc:docChgLst>
    <pc:chgData name="Alberto R Puente Rolon" userId="S::alberto.puente@upr.edu::17ad5f08-fa49-4333-a5d2-1c8e46657a2c" providerId="AD" clId="Web-{890A0DAF-C56B-9C34-B2B4-9145A47DA79C}"/>
    <pc:docChg chg="modSld">
      <pc:chgData name="Alberto R Puente Rolon" userId="S::alberto.puente@upr.edu::17ad5f08-fa49-4333-a5d2-1c8e46657a2c" providerId="AD" clId="Web-{890A0DAF-C56B-9C34-B2B4-9145A47DA79C}" dt="2024-05-28T00:03:22.145" v="221" actId="1076"/>
      <pc:docMkLst>
        <pc:docMk/>
      </pc:docMkLst>
      <pc:sldChg chg="addSp modSp">
        <pc:chgData name="Alberto R Puente Rolon" userId="S::alberto.puente@upr.edu::17ad5f08-fa49-4333-a5d2-1c8e46657a2c" providerId="AD" clId="Web-{890A0DAF-C56B-9C34-B2B4-9145A47DA79C}" dt="2024-05-28T00:03:22.145" v="221" actId="1076"/>
        <pc:sldMkLst>
          <pc:docMk/>
          <pc:sldMk cId="0" sldId="256"/>
        </pc:sldMkLst>
        <pc:spChg chg="mod">
          <ac:chgData name="Alberto R Puente Rolon" userId="S::alberto.puente@upr.edu::17ad5f08-fa49-4333-a5d2-1c8e46657a2c" providerId="AD" clId="Web-{890A0DAF-C56B-9C34-B2B4-9145A47DA79C}" dt="2024-05-27T22:43:03.405" v="155" actId="20577"/>
          <ac:spMkLst>
            <pc:docMk/>
            <pc:sldMk cId="0" sldId="256"/>
            <ac:spMk id="3" creationId="{725CA94D-3B42-FCBC-9543-2E6A1BFB0605}"/>
          </ac:spMkLst>
        </pc:spChg>
        <pc:spChg chg="mod">
          <ac:chgData name="Alberto R Puente Rolon" userId="S::alberto.puente@upr.edu::17ad5f08-fa49-4333-a5d2-1c8e46657a2c" providerId="AD" clId="Web-{890A0DAF-C56B-9C34-B2B4-9145A47DA79C}" dt="2024-05-27T22:43:07.859" v="157" actId="1076"/>
          <ac:spMkLst>
            <pc:docMk/>
            <pc:sldMk cId="0" sldId="256"/>
            <ac:spMk id="5" creationId="{31C3FF21-1F88-A137-ABC4-E765D905F2D5}"/>
          </ac:spMkLst>
        </pc:spChg>
        <pc:spChg chg="mod">
          <ac:chgData name="Alberto R Puente Rolon" userId="S::alberto.puente@upr.edu::17ad5f08-fa49-4333-a5d2-1c8e46657a2c" providerId="AD" clId="Web-{890A0DAF-C56B-9C34-B2B4-9145A47DA79C}" dt="2024-05-27T22:18:17.092" v="2" actId="20577"/>
          <ac:spMkLst>
            <pc:docMk/>
            <pc:sldMk cId="0" sldId="256"/>
            <ac:spMk id="3128" creationId="{00000000-0000-0000-0000-000000000000}"/>
          </ac:spMkLst>
        </pc:spChg>
        <pc:spChg chg="mod">
          <ac:chgData name="Alberto R Puente Rolon" userId="S::alberto.puente@upr.edu::17ad5f08-fa49-4333-a5d2-1c8e46657a2c" providerId="AD" clId="Web-{890A0DAF-C56B-9C34-B2B4-9145A47DA79C}" dt="2024-05-27T22:58:06.372" v="219" actId="20577"/>
          <ac:spMkLst>
            <pc:docMk/>
            <pc:sldMk cId="0" sldId="256"/>
            <ac:spMk id="3150" creationId="{B56A91BD-13DF-D092-1BAC-465835428C3B}"/>
          </ac:spMkLst>
        </pc:spChg>
        <pc:picChg chg="mod">
          <ac:chgData name="Alberto R Puente Rolon" userId="S::alberto.puente@upr.edu::17ad5f08-fa49-4333-a5d2-1c8e46657a2c" providerId="AD" clId="Web-{890A0DAF-C56B-9C34-B2B4-9145A47DA79C}" dt="2024-05-27T22:43:09.499" v="159" actId="1076"/>
          <ac:picMkLst>
            <pc:docMk/>
            <pc:sldMk cId="0" sldId="256"/>
            <ac:picMk id="9" creationId="{77AEE0C8-67CF-62D7-1091-33FA876BC246}"/>
          </ac:picMkLst>
        </pc:picChg>
        <pc:picChg chg="mod">
          <ac:chgData name="Alberto R Puente Rolon" userId="S::alberto.puente@upr.edu::17ad5f08-fa49-4333-a5d2-1c8e46657a2c" providerId="AD" clId="Web-{890A0DAF-C56B-9C34-B2B4-9145A47DA79C}" dt="2024-05-27T22:43:03.640" v="156" actId="1076"/>
          <ac:picMkLst>
            <pc:docMk/>
            <pc:sldMk cId="0" sldId="256"/>
            <ac:picMk id="10" creationId="{DF100F27-07B4-165A-A240-E80DA651ED03}"/>
          </ac:picMkLst>
        </pc:picChg>
        <pc:picChg chg="mod">
          <ac:chgData name="Alberto R Puente Rolon" userId="S::alberto.puente@upr.edu::17ad5f08-fa49-4333-a5d2-1c8e46657a2c" providerId="AD" clId="Web-{890A0DAF-C56B-9C34-B2B4-9145A47DA79C}" dt="2024-05-27T22:43:14.359" v="160" actId="1076"/>
          <ac:picMkLst>
            <pc:docMk/>
            <pc:sldMk cId="0" sldId="256"/>
            <ac:picMk id="11" creationId="{4BFD61E2-8A4E-9AB2-6271-26BF99A32A89}"/>
          </ac:picMkLst>
        </pc:picChg>
        <pc:picChg chg="mod">
          <ac:chgData name="Alberto R Puente Rolon" userId="S::alberto.puente@upr.edu::17ad5f08-fa49-4333-a5d2-1c8e46657a2c" providerId="AD" clId="Web-{890A0DAF-C56B-9C34-B2B4-9145A47DA79C}" dt="2024-05-27T22:30:43.897" v="100" actId="1076"/>
          <ac:picMkLst>
            <pc:docMk/>
            <pc:sldMk cId="0" sldId="256"/>
            <ac:picMk id="12" creationId="{395868A1-C07F-74CE-CFF7-17A1D2D40487}"/>
          </ac:picMkLst>
        </pc:picChg>
        <pc:picChg chg="mod">
          <ac:chgData name="Alberto R Puente Rolon" userId="S::alberto.puente@upr.edu::17ad5f08-fa49-4333-a5d2-1c8e46657a2c" providerId="AD" clId="Web-{890A0DAF-C56B-9C34-B2B4-9145A47DA79C}" dt="2024-05-27T22:43:07.968" v="158" actId="1076"/>
          <ac:picMkLst>
            <pc:docMk/>
            <pc:sldMk cId="0" sldId="256"/>
            <ac:picMk id="13" creationId="{F440C01C-5FD5-FB92-9509-1BE9682B0DCC}"/>
          </ac:picMkLst>
        </pc:picChg>
        <pc:picChg chg="mod">
          <ac:chgData name="Alberto R Puente Rolon" userId="S::alberto.puente@upr.edu::17ad5f08-fa49-4333-a5d2-1c8e46657a2c" providerId="AD" clId="Web-{890A0DAF-C56B-9C34-B2B4-9145A47DA79C}" dt="2024-05-27T22:35:55.845" v="147" actId="1076"/>
          <ac:picMkLst>
            <pc:docMk/>
            <pc:sldMk cId="0" sldId="256"/>
            <ac:picMk id="15" creationId="{F2E79839-3658-4443-3757-07B5CBAE15C2}"/>
          </ac:picMkLst>
        </pc:picChg>
        <pc:picChg chg="add mod">
          <ac:chgData name="Alberto R Puente Rolon" userId="S::alberto.puente@upr.edu::17ad5f08-fa49-4333-a5d2-1c8e46657a2c" providerId="AD" clId="Web-{890A0DAF-C56B-9C34-B2B4-9145A47DA79C}" dt="2024-05-27T22:55:24.616" v="211" actId="1076"/>
          <ac:picMkLst>
            <pc:docMk/>
            <pc:sldMk cId="0" sldId="256"/>
            <ac:picMk id="19" creationId="{8476A99D-4B24-A7FF-B6EA-BF9D969826A5}"/>
          </ac:picMkLst>
        </pc:picChg>
        <pc:picChg chg="mod">
          <ac:chgData name="Alberto R Puente Rolon" userId="S::alberto.puente@upr.edu::17ad5f08-fa49-4333-a5d2-1c8e46657a2c" providerId="AD" clId="Web-{890A0DAF-C56B-9C34-B2B4-9145A47DA79C}" dt="2024-05-27T22:30:46.726" v="101" actId="1076"/>
          <ac:picMkLst>
            <pc:docMk/>
            <pc:sldMk cId="0" sldId="256"/>
            <ac:picMk id="20" creationId="{6D4AA2B7-AC58-A3EB-C7D5-29CBBEA3E368}"/>
          </ac:picMkLst>
        </pc:picChg>
        <pc:picChg chg="mod">
          <ac:chgData name="Alberto R Puente Rolon" userId="S::alberto.puente@upr.edu::17ad5f08-fa49-4333-a5d2-1c8e46657a2c" providerId="AD" clId="Web-{890A0DAF-C56B-9C34-B2B4-9145A47DA79C}" dt="2024-05-27T22:54:22.114" v="208" actId="1076"/>
          <ac:picMkLst>
            <pc:docMk/>
            <pc:sldMk cId="0" sldId="256"/>
            <ac:picMk id="21" creationId="{9EE45DD7-4DAE-071B-1524-8EA10C4F90BD}"/>
          </ac:picMkLst>
        </pc:picChg>
        <pc:picChg chg="mod">
          <ac:chgData name="Alberto R Puente Rolon" userId="S::alberto.puente@upr.edu::17ad5f08-fa49-4333-a5d2-1c8e46657a2c" providerId="AD" clId="Web-{890A0DAF-C56B-9C34-B2B4-9145A47DA79C}" dt="2024-05-27T22:26:47.656" v="4" actId="14100"/>
          <ac:picMkLst>
            <pc:docMk/>
            <pc:sldMk cId="0" sldId="256"/>
            <ac:picMk id="23" creationId="{4161BF8A-98E1-A958-B070-36D19001ED97}"/>
          </ac:picMkLst>
        </pc:picChg>
        <pc:picChg chg="add mod">
          <ac:chgData name="Alberto R Puente Rolon" userId="S::alberto.puente@upr.edu::17ad5f08-fa49-4333-a5d2-1c8e46657a2c" providerId="AD" clId="Web-{890A0DAF-C56B-9C34-B2B4-9145A47DA79C}" dt="2024-05-27T22:55:14.679" v="210" actId="1076"/>
          <ac:picMkLst>
            <pc:docMk/>
            <pc:sldMk cId="0" sldId="256"/>
            <ac:picMk id="24" creationId="{12E12386-A108-3292-F884-7D743AD7033E}"/>
          </ac:picMkLst>
        </pc:picChg>
        <pc:picChg chg="mod">
          <ac:chgData name="Alberto R Puente Rolon" userId="S::alberto.puente@upr.edu::17ad5f08-fa49-4333-a5d2-1c8e46657a2c" providerId="AD" clId="Web-{890A0DAF-C56B-9C34-B2B4-9145A47DA79C}" dt="2024-05-27T22:30:15.834" v="95" actId="1076"/>
          <ac:picMkLst>
            <pc:docMk/>
            <pc:sldMk cId="0" sldId="256"/>
            <ac:picMk id="26" creationId="{79207C38-4495-CB37-3760-B48FB37B3641}"/>
          </ac:picMkLst>
        </pc:picChg>
        <pc:picChg chg="mod">
          <ac:chgData name="Alberto R Puente Rolon" userId="S::alberto.puente@upr.edu::17ad5f08-fa49-4333-a5d2-1c8e46657a2c" providerId="AD" clId="Web-{890A0DAF-C56B-9C34-B2B4-9145A47DA79C}" dt="2024-05-27T22:30:42.976" v="99" actId="1076"/>
          <ac:picMkLst>
            <pc:docMk/>
            <pc:sldMk cId="0" sldId="256"/>
            <ac:picMk id="28" creationId="{F6C0C4FE-3EBC-6B83-5668-1E4E37352CFB}"/>
          </ac:picMkLst>
        </pc:picChg>
        <pc:picChg chg="mod">
          <ac:chgData name="Alberto R Puente Rolon" userId="S::alberto.puente@upr.edu::17ad5f08-fa49-4333-a5d2-1c8e46657a2c" providerId="AD" clId="Web-{890A0DAF-C56B-9C34-B2B4-9145A47DA79C}" dt="2024-05-27T22:30:15.709" v="94" actId="1076"/>
          <ac:picMkLst>
            <pc:docMk/>
            <pc:sldMk cId="0" sldId="256"/>
            <ac:picMk id="32" creationId="{207EA5CE-F2E2-FFEA-0DC0-3420625C9B9A}"/>
          </ac:picMkLst>
        </pc:picChg>
        <pc:picChg chg="mod">
          <ac:chgData name="Alberto R Puente Rolon" userId="S::alberto.puente@upr.edu::17ad5f08-fa49-4333-a5d2-1c8e46657a2c" providerId="AD" clId="Web-{890A0DAF-C56B-9C34-B2B4-9145A47DA79C}" dt="2024-05-27T22:30:20.740" v="96" actId="1076"/>
          <ac:picMkLst>
            <pc:docMk/>
            <pc:sldMk cId="0" sldId="256"/>
            <ac:picMk id="34" creationId="{ED018D42-E40E-4FAF-123C-ED0ADBE4B9C8}"/>
          </ac:picMkLst>
        </pc:picChg>
        <pc:picChg chg="mod">
          <ac:chgData name="Alberto R Puente Rolon" userId="S::alberto.puente@upr.edu::17ad5f08-fa49-4333-a5d2-1c8e46657a2c" providerId="AD" clId="Web-{890A0DAF-C56B-9C34-B2B4-9145A47DA79C}" dt="2024-05-27T22:30:53.710" v="102" actId="1076"/>
          <ac:picMkLst>
            <pc:docMk/>
            <pc:sldMk cId="0" sldId="256"/>
            <ac:picMk id="46" creationId="{1B671FCC-04AC-4EAB-8645-710ECBAD55AC}"/>
          </ac:picMkLst>
        </pc:picChg>
        <pc:picChg chg="mod">
          <ac:chgData name="Alberto R Puente Rolon" userId="S::alberto.puente@upr.edu::17ad5f08-fa49-4333-a5d2-1c8e46657a2c" providerId="AD" clId="Web-{890A0DAF-C56B-9C34-B2B4-9145A47DA79C}" dt="2024-05-28T00:03:22.145" v="221" actId="1076"/>
          <ac:picMkLst>
            <pc:docMk/>
            <pc:sldMk cId="0" sldId="256"/>
            <ac:picMk id="50" creationId="{EA906867-65FF-8E99-9D84-43CEF05CC80E}"/>
          </ac:picMkLst>
        </pc:picChg>
      </pc:sldChg>
    </pc:docChg>
  </pc:docChgLst>
  <pc:docChgLst>
    <pc:chgData name="jordonnewland@gmail.com" userId="S::urn:spo:guest#jordonnewland@gmail.com::" providerId="AD" clId="Web-{300AF536-D4AC-36EE-1D98-3F67B26589E5}"/>
    <pc:docChg chg="modSld">
      <pc:chgData name="jordonnewland@gmail.com" userId="S::urn:spo:guest#jordonnewland@gmail.com::" providerId="AD" clId="Web-{300AF536-D4AC-36EE-1D98-3F67B26589E5}" dt="2024-05-28T03:02:53.073" v="7" actId="20577"/>
      <pc:docMkLst>
        <pc:docMk/>
      </pc:docMkLst>
      <pc:sldChg chg="modSp">
        <pc:chgData name="jordonnewland@gmail.com" userId="S::urn:spo:guest#jordonnewland@gmail.com::" providerId="AD" clId="Web-{300AF536-D4AC-36EE-1D98-3F67B26589E5}" dt="2024-05-28T03:02:53.073" v="7" actId="20577"/>
        <pc:sldMkLst>
          <pc:docMk/>
          <pc:sldMk cId="0" sldId="256"/>
        </pc:sldMkLst>
        <pc:spChg chg="mod">
          <ac:chgData name="jordonnewland@gmail.com" userId="S::urn:spo:guest#jordonnewland@gmail.com::" providerId="AD" clId="Web-{300AF536-D4AC-36EE-1D98-3F67B26589E5}" dt="2024-05-28T03:02:53.073" v="7" actId="20577"/>
          <ac:spMkLst>
            <pc:docMk/>
            <pc:sldMk cId="0" sldId="256"/>
            <ac:spMk id="42" creationId="{F45BF6D3-EDB6-E33B-AE7F-710D6FABEF8C}"/>
          </ac:spMkLst>
        </pc:spChg>
        <pc:spChg chg="mod">
          <ac:chgData name="jordonnewland@gmail.com" userId="S::urn:spo:guest#jordonnewland@gmail.com::" providerId="AD" clId="Web-{300AF536-D4AC-36EE-1D98-3F67B26589E5}" dt="2024-05-28T02:48:37.735" v="4" actId="14100"/>
          <ac:spMkLst>
            <pc:docMk/>
            <pc:sldMk cId="0" sldId="256"/>
            <ac:spMk id="57" creationId="{809A8B85-3392-7457-9FD7-5234A25BA76D}"/>
          </ac:spMkLst>
        </pc:spChg>
      </pc:sldChg>
    </pc:docChg>
  </pc:docChgLst>
  <pc:docChgLst>
    <pc:chgData name="Deyaneira Rodriguez" userId="653e20884b610072" providerId="LiveId" clId="{D7BC049B-238C-4813-87F9-93D07392C72A}"/>
    <pc:docChg chg="undo redo custSel modSld">
      <pc:chgData name="Deyaneira Rodriguez" userId="653e20884b610072" providerId="LiveId" clId="{D7BC049B-238C-4813-87F9-93D07392C72A}" dt="2023-07-14T14:05:02.716" v="739" actId="1076"/>
      <pc:docMkLst>
        <pc:docMk/>
      </pc:docMkLst>
      <pc:sldChg chg="addSp delSp modSp mod">
        <pc:chgData name="Deyaneira Rodriguez" userId="653e20884b610072" providerId="LiveId" clId="{D7BC049B-238C-4813-87F9-93D07392C72A}" dt="2023-07-14T14:05:02.716" v="739" actId="1076"/>
        <pc:sldMkLst>
          <pc:docMk/>
          <pc:sldMk cId="0" sldId="256"/>
        </pc:sldMkLst>
        <pc:spChg chg="mod">
          <ac:chgData name="Deyaneira Rodriguez" userId="653e20884b610072" providerId="LiveId" clId="{D7BC049B-238C-4813-87F9-93D07392C72A}" dt="2023-07-14T13:13:20.252" v="558" actId="208"/>
          <ac:spMkLst>
            <pc:docMk/>
            <pc:sldMk cId="0" sldId="256"/>
            <ac:spMk id="2" creationId="{E8FC5296-DA46-C70A-92C7-08ECDDF8150C}"/>
          </ac:spMkLst>
        </pc:spChg>
        <pc:spChg chg="mod">
          <ac:chgData name="Deyaneira Rodriguez" userId="653e20884b610072" providerId="LiveId" clId="{D7BC049B-238C-4813-87F9-93D07392C72A}" dt="2023-07-14T13:13:16.790" v="557" actId="208"/>
          <ac:spMkLst>
            <pc:docMk/>
            <pc:sldMk cId="0" sldId="256"/>
            <ac:spMk id="4" creationId="{EA737970-6909-F3B6-E864-C51CC4E3F832}"/>
          </ac:spMkLst>
        </pc:spChg>
        <pc:spChg chg="mod">
          <ac:chgData name="Deyaneira Rodriguez" userId="653e20884b610072" providerId="LiveId" clId="{D7BC049B-238C-4813-87F9-93D07392C72A}" dt="2023-07-14T13:13:09.320" v="556" actId="208"/>
          <ac:spMkLst>
            <pc:docMk/>
            <pc:sldMk cId="0" sldId="256"/>
            <ac:spMk id="6" creationId="{16450415-9BC9-EAFE-80E5-63018B2ECE8D}"/>
          </ac:spMkLst>
        </pc:spChg>
        <pc:spChg chg="mod">
          <ac:chgData name="Deyaneira Rodriguez" userId="653e20884b610072" providerId="LiveId" clId="{D7BC049B-238C-4813-87F9-93D07392C72A}" dt="2023-07-14T13:13:26.200" v="559" actId="208"/>
          <ac:spMkLst>
            <pc:docMk/>
            <pc:sldMk cId="0" sldId="256"/>
            <ac:spMk id="7" creationId="{5353359E-1E4E-E4C1-1D98-702D9BC0A144}"/>
          </ac:spMkLst>
        </pc:spChg>
        <pc:spChg chg="mod">
          <ac:chgData name="Deyaneira Rodriguez" userId="653e20884b610072" providerId="LiveId" clId="{D7BC049B-238C-4813-87F9-93D07392C72A}" dt="2023-07-14T13:13:28.823" v="560" actId="208"/>
          <ac:spMkLst>
            <pc:docMk/>
            <pc:sldMk cId="0" sldId="256"/>
            <ac:spMk id="9" creationId="{E67AAAAD-1083-6567-6CD8-A144FFA5DA62}"/>
          </ac:spMkLst>
        </pc:spChg>
        <pc:spChg chg="mod">
          <ac:chgData name="Deyaneira Rodriguez" userId="653e20884b610072" providerId="LiveId" clId="{D7BC049B-238C-4813-87F9-93D07392C72A}" dt="2023-07-14T13:45:03.783" v="699" actId="1076"/>
          <ac:spMkLst>
            <pc:docMk/>
            <pc:sldMk cId="0" sldId="256"/>
            <ac:spMk id="17" creationId="{32CCBA60-7C38-C2D6-C277-CDDAB388A39A}"/>
          </ac:spMkLst>
        </pc:spChg>
        <pc:spChg chg="mod">
          <ac:chgData name="Deyaneira Rodriguez" userId="653e20884b610072" providerId="LiveId" clId="{D7BC049B-238C-4813-87F9-93D07392C72A}" dt="2023-07-14T13:13:34.854" v="561" actId="208"/>
          <ac:spMkLst>
            <pc:docMk/>
            <pc:sldMk cId="0" sldId="256"/>
            <ac:spMk id="19" creationId="{4211D0C5-6E49-A9CF-13B7-25F123C590BE}"/>
          </ac:spMkLst>
        </pc:spChg>
        <pc:spChg chg="mod">
          <ac:chgData name="Deyaneira Rodriguez" userId="653e20884b610072" providerId="LiveId" clId="{D7BC049B-238C-4813-87F9-93D07392C72A}" dt="2023-07-14T13:13:37.709" v="562" actId="208"/>
          <ac:spMkLst>
            <pc:docMk/>
            <pc:sldMk cId="0" sldId="256"/>
            <ac:spMk id="20" creationId="{3CD5D51C-0B8C-C8D7-A1D2-88C747F804C1}"/>
          </ac:spMkLst>
        </pc:spChg>
        <pc:spChg chg="mod">
          <ac:chgData name="Deyaneira Rodriguez" userId="653e20884b610072" providerId="LiveId" clId="{D7BC049B-238C-4813-87F9-93D07392C72A}" dt="2023-07-14T12:36:20.327" v="442" actId="14100"/>
          <ac:spMkLst>
            <pc:docMk/>
            <pc:sldMk cId="0" sldId="256"/>
            <ac:spMk id="21" creationId="{EECA1358-FD87-A186-7FE7-6F282BB665B1}"/>
          </ac:spMkLst>
        </pc:spChg>
        <pc:spChg chg="mod">
          <ac:chgData name="Deyaneira Rodriguez" userId="653e20884b610072" providerId="LiveId" clId="{D7BC049B-238C-4813-87F9-93D07392C72A}" dt="2023-07-14T12:37:22.285" v="447" actId="14100"/>
          <ac:spMkLst>
            <pc:docMk/>
            <pc:sldMk cId="0" sldId="256"/>
            <ac:spMk id="22" creationId="{FE5008B7-69DA-0459-C4F1-1E41C4020BC4}"/>
          </ac:spMkLst>
        </pc:spChg>
        <pc:spChg chg="mod">
          <ac:chgData name="Deyaneira Rodriguez" userId="653e20884b610072" providerId="LiveId" clId="{D7BC049B-238C-4813-87F9-93D07392C72A}" dt="2023-07-14T12:31:50.183" v="417" actId="14100"/>
          <ac:spMkLst>
            <pc:docMk/>
            <pc:sldMk cId="0" sldId="256"/>
            <ac:spMk id="23" creationId="{4BC0C316-384B-6F45-6216-6E4B68F87187}"/>
          </ac:spMkLst>
        </pc:spChg>
        <pc:spChg chg="mod">
          <ac:chgData name="Deyaneira Rodriguez" userId="653e20884b610072" providerId="LiveId" clId="{D7BC049B-238C-4813-87F9-93D07392C72A}" dt="2023-07-14T13:13:41.356" v="563" actId="208"/>
          <ac:spMkLst>
            <pc:docMk/>
            <pc:sldMk cId="0" sldId="256"/>
            <ac:spMk id="24" creationId="{8B3D3EC6-A8A4-7FD6-65DD-2789BC23808F}"/>
          </ac:spMkLst>
        </pc:spChg>
        <pc:spChg chg="mod">
          <ac:chgData name="Deyaneira Rodriguez" userId="653e20884b610072" providerId="LiveId" clId="{D7BC049B-238C-4813-87F9-93D07392C72A}" dt="2023-07-14T13:45:03.022" v="698" actId="1076"/>
          <ac:spMkLst>
            <pc:docMk/>
            <pc:sldMk cId="0" sldId="256"/>
            <ac:spMk id="32" creationId="{593ACF2D-7502-1C30-073D-81A8FCAF431E}"/>
          </ac:spMkLst>
        </pc:spChg>
        <pc:spChg chg="mod">
          <ac:chgData name="Deyaneira Rodriguez" userId="653e20884b610072" providerId="LiveId" clId="{D7BC049B-238C-4813-87F9-93D07392C72A}" dt="2023-07-14T12:23:10.674" v="385" actId="14100"/>
          <ac:spMkLst>
            <pc:docMk/>
            <pc:sldMk cId="0" sldId="256"/>
            <ac:spMk id="36" creationId="{FA815235-E148-12E1-EAD8-8263666F6AD0}"/>
          </ac:spMkLst>
        </pc:spChg>
        <pc:spChg chg="mod">
          <ac:chgData name="Deyaneira Rodriguez" userId="653e20884b610072" providerId="LiveId" clId="{D7BC049B-238C-4813-87F9-93D07392C72A}" dt="2023-07-14T12:21:07.818" v="379" actId="1076"/>
          <ac:spMkLst>
            <pc:docMk/>
            <pc:sldMk cId="0" sldId="256"/>
            <ac:spMk id="38" creationId="{9C028991-314F-A444-4E62-A57BFF95B21C}"/>
          </ac:spMkLst>
        </pc:spChg>
        <pc:spChg chg="mod">
          <ac:chgData name="Deyaneira Rodriguez" userId="653e20884b610072" providerId="LiveId" clId="{D7BC049B-238C-4813-87F9-93D07392C72A}" dt="2023-07-14T13:52:14.230" v="708" actId="1076"/>
          <ac:spMkLst>
            <pc:docMk/>
            <pc:sldMk cId="0" sldId="256"/>
            <ac:spMk id="41" creationId="{D26D1924-710C-845F-8630-1B0A329CCB30}"/>
          </ac:spMkLst>
        </pc:spChg>
        <pc:spChg chg="mod">
          <ac:chgData name="Deyaneira Rodriguez" userId="653e20884b610072" providerId="LiveId" clId="{D7BC049B-238C-4813-87F9-93D07392C72A}" dt="2023-07-14T13:56:19.759" v="726" actId="1076"/>
          <ac:spMkLst>
            <pc:docMk/>
            <pc:sldMk cId="0" sldId="256"/>
            <ac:spMk id="42" creationId="{F2DBD254-9541-04C5-EA44-BB67F7C87E04}"/>
          </ac:spMkLst>
        </pc:spChg>
        <pc:spChg chg="mod">
          <ac:chgData name="Deyaneira Rodriguez" userId="653e20884b610072" providerId="LiveId" clId="{D7BC049B-238C-4813-87F9-93D07392C72A}" dt="2023-07-14T13:26:06.335" v="623" actId="1076"/>
          <ac:spMkLst>
            <pc:docMk/>
            <pc:sldMk cId="0" sldId="256"/>
            <ac:spMk id="45" creationId="{15D295A1-183C-B3E7-56C2-BD03EC89A47C}"/>
          </ac:spMkLst>
        </pc:spChg>
        <pc:spChg chg="add del">
          <ac:chgData name="Deyaneira Rodriguez" userId="653e20884b610072" providerId="LiveId" clId="{D7BC049B-238C-4813-87F9-93D07392C72A}" dt="2023-07-14T03:58:40.083" v="65" actId="478"/>
          <ac:spMkLst>
            <pc:docMk/>
            <pc:sldMk cId="0" sldId="256"/>
            <ac:spMk id="51" creationId="{C0E37492-844B-03A6-61A1-7FFDB740B7F2}"/>
          </ac:spMkLst>
        </pc:spChg>
        <pc:spChg chg="add del">
          <ac:chgData name="Deyaneira Rodriguez" userId="653e20884b610072" providerId="LiveId" clId="{D7BC049B-238C-4813-87F9-93D07392C72A}" dt="2023-07-14T03:58:38.063" v="64" actId="478"/>
          <ac:spMkLst>
            <pc:docMk/>
            <pc:sldMk cId="0" sldId="256"/>
            <ac:spMk id="52" creationId="{7249B9B6-7367-6D41-C85C-97D8B002125A}"/>
          </ac:spMkLst>
        </pc:spChg>
        <pc:spChg chg="mod">
          <ac:chgData name="Deyaneira Rodriguez" userId="653e20884b610072" providerId="LiveId" clId="{D7BC049B-238C-4813-87F9-93D07392C72A}" dt="2023-07-14T13:44:56.200" v="690" actId="1076"/>
          <ac:spMkLst>
            <pc:docMk/>
            <pc:sldMk cId="0" sldId="256"/>
            <ac:spMk id="57" creationId="{4A60B5DA-69CA-9C0C-48DB-A6664F5238F9}"/>
          </ac:spMkLst>
        </pc:spChg>
        <pc:spChg chg="mod">
          <ac:chgData name="Deyaneira Rodriguez" userId="653e20884b610072" providerId="LiveId" clId="{D7BC049B-238C-4813-87F9-93D07392C72A}" dt="2023-07-14T13:25:57.588" v="622" actId="1076"/>
          <ac:spMkLst>
            <pc:docMk/>
            <pc:sldMk cId="0" sldId="256"/>
            <ac:spMk id="58" creationId="{15BEB77E-2FEF-9412-0ABD-4CA0C11A89CE}"/>
          </ac:spMkLst>
        </pc:spChg>
        <pc:spChg chg="mod">
          <ac:chgData name="Deyaneira Rodriguez" userId="653e20884b610072" providerId="LiveId" clId="{D7BC049B-238C-4813-87F9-93D07392C72A}" dt="2023-07-14T13:41:57.368" v="682" actId="1076"/>
          <ac:spMkLst>
            <pc:docMk/>
            <pc:sldMk cId="0" sldId="256"/>
            <ac:spMk id="63" creationId="{224B459C-BC9D-52EE-875A-3BDB58C520A3}"/>
          </ac:spMkLst>
        </pc:spChg>
        <pc:spChg chg="mod">
          <ac:chgData name="Deyaneira Rodriguez" userId="653e20884b610072" providerId="LiveId" clId="{D7BC049B-238C-4813-87F9-93D07392C72A}" dt="2023-07-14T12:41:09.157" v="478" actId="14100"/>
          <ac:spMkLst>
            <pc:docMk/>
            <pc:sldMk cId="0" sldId="256"/>
            <ac:spMk id="3128" creationId="{00000000-0000-0000-0000-000000000000}"/>
          </ac:spMkLst>
        </pc:spChg>
        <pc:spChg chg="mod">
          <ac:chgData name="Deyaneira Rodriguez" userId="653e20884b610072" providerId="LiveId" clId="{D7BC049B-238C-4813-87F9-93D07392C72A}" dt="2023-07-14T13:13:00.226" v="555" actId="14100"/>
          <ac:spMkLst>
            <pc:docMk/>
            <pc:sldMk cId="0" sldId="256"/>
            <ac:spMk id="3129" creationId="{00000000-0000-0000-0000-000000000000}"/>
          </ac:spMkLst>
        </pc:spChg>
        <pc:spChg chg="mod">
          <ac:chgData name="Deyaneira Rodriguez" userId="653e20884b610072" providerId="LiveId" clId="{D7BC049B-238C-4813-87F9-93D07392C72A}" dt="2023-07-14T12:32:47.520" v="421" actId="14100"/>
          <ac:spMkLst>
            <pc:docMk/>
            <pc:sldMk cId="0" sldId="256"/>
            <ac:spMk id="3131" creationId="{00000000-0000-0000-0000-000000000000}"/>
          </ac:spMkLst>
        </pc:spChg>
        <pc:spChg chg="mod">
          <ac:chgData name="Deyaneira Rodriguez" userId="653e20884b610072" providerId="LiveId" clId="{D7BC049B-238C-4813-87F9-93D07392C72A}" dt="2023-07-14T13:35:33.179" v="669" actId="1076"/>
          <ac:spMkLst>
            <pc:docMk/>
            <pc:sldMk cId="0" sldId="256"/>
            <ac:spMk id="3133" creationId="{00000000-0000-0000-0000-000000000000}"/>
          </ac:spMkLst>
        </pc:spChg>
        <pc:spChg chg="mod">
          <ac:chgData name="Deyaneira Rodriguez" userId="653e20884b610072" providerId="LiveId" clId="{D7BC049B-238C-4813-87F9-93D07392C72A}" dt="2023-07-14T12:33:47.806" v="425" actId="14100"/>
          <ac:spMkLst>
            <pc:docMk/>
            <pc:sldMk cId="0" sldId="256"/>
            <ac:spMk id="3141" creationId="{00000000-0000-0000-0000-000000000000}"/>
          </ac:spMkLst>
        </pc:spChg>
        <pc:spChg chg="add mod">
          <ac:chgData name="Deyaneira Rodriguez" userId="653e20884b610072" providerId="LiveId" clId="{D7BC049B-238C-4813-87F9-93D07392C72A}" dt="2023-07-14T13:33:42.856" v="662" actId="1076"/>
          <ac:spMkLst>
            <pc:docMk/>
            <pc:sldMk cId="0" sldId="256"/>
            <ac:spMk id="3153" creationId="{CCB38F56-2D16-A6E0-38C9-5CCD9E398ADC}"/>
          </ac:spMkLst>
        </pc:spChg>
        <pc:spChg chg="add mod">
          <ac:chgData name="Deyaneira Rodriguez" userId="653e20884b610072" providerId="LiveId" clId="{D7BC049B-238C-4813-87F9-93D07392C72A}" dt="2023-07-14T13:33:24.360" v="661" actId="1076"/>
          <ac:spMkLst>
            <pc:docMk/>
            <pc:sldMk cId="0" sldId="256"/>
            <ac:spMk id="3156" creationId="{9A9ACFA8-4FED-870A-656A-EA35DB1E1198}"/>
          </ac:spMkLst>
        </pc:spChg>
        <pc:spChg chg="add mod">
          <ac:chgData name="Deyaneira Rodriguez" userId="653e20884b610072" providerId="LiveId" clId="{D7BC049B-238C-4813-87F9-93D07392C72A}" dt="2023-07-14T12:44:46.988" v="496" actId="403"/>
          <ac:spMkLst>
            <pc:docMk/>
            <pc:sldMk cId="0" sldId="256"/>
            <ac:spMk id="3157" creationId="{A80566D4-0B00-6188-5D1B-659A79AEABFF}"/>
          </ac:spMkLst>
        </pc:spChg>
        <pc:spChg chg="add mod">
          <ac:chgData name="Deyaneira Rodriguez" userId="653e20884b610072" providerId="LiveId" clId="{D7BC049B-238C-4813-87F9-93D07392C72A}" dt="2023-07-14T12:45:11.503" v="500" actId="1076"/>
          <ac:spMkLst>
            <pc:docMk/>
            <pc:sldMk cId="0" sldId="256"/>
            <ac:spMk id="3158" creationId="{CD8A5B42-7164-FA92-065D-7DD4B13BCA2E}"/>
          </ac:spMkLst>
        </pc:spChg>
        <pc:spChg chg="add mod">
          <ac:chgData name="Deyaneira Rodriguez" userId="653e20884b610072" providerId="LiveId" clId="{D7BC049B-238C-4813-87F9-93D07392C72A}" dt="2023-07-14T13:17:39.869" v="578" actId="1076"/>
          <ac:spMkLst>
            <pc:docMk/>
            <pc:sldMk cId="0" sldId="256"/>
            <ac:spMk id="3163" creationId="{8FDBA825-DFEC-579E-8C72-A32C4900FA34}"/>
          </ac:spMkLst>
        </pc:spChg>
        <pc:picChg chg="mod">
          <ac:chgData name="Deyaneira Rodriguez" userId="653e20884b610072" providerId="LiveId" clId="{D7BC049B-238C-4813-87F9-93D07392C72A}" dt="2023-07-14T14:04:54.568" v="738" actId="1076"/>
          <ac:picMkLst>
            <pc:docMk/>
            <pc:sldMk cId="0" sldId="256"/>
            <ac:picMk id="5" creationId="{736EB1B8-424A-C98B-E8E3-BBB98BA3E8BD}"/>
          </ac:picMkLst>
        </pc:picChg>
        <pc:picChg chg="mod">
          <ac:chgData name="Deyaneira Rodriguez" userId="653e20884b610072" providerId="LiveId" clId="{D7BC049B-238C-4813-87F9-93D07392C72A}" dt="2023-07-14T13:59:00.281" v="732" actId="1076"/>
          <ac:picMkLst>
            <pc:docMk/>
            <pc:sldMk cId="0" sldId="256"/>
            <ac:picMk id="10" creationId="{89F4ED2D-FED5-62EE-9D30-42FE4D1E1E19}"/>
          </ac:picMkLst>
        </pc:picChg>
        <pc:picChg chg="mod">
          <ac:chgData name="Deyaneira Rodriguez" userId="653e20884b610072" providerId="LiveId" clId="{D7BC049B-238C-4813-87F9-93D07392C72A}" dt="2023-07-14T13:58:50.327" v="731" actId="1076"/>
          <ac:picMkLst>
            <pc:docMk/>
            <pc:sldMk cId="0" sldId="256"/>
            <ac:picMk id="14" creationId="{B1518ACB-FD60-7EFC-8CEB-EF27E44A935D}"/>
          </ac:picMkLst>
        </pc:picChg>
        <pc:picChg chg="mod">
          <ac:chgData name="Deyaneira Rodriguez" userId="653e20884b610072" providerId="LiveId" clId="{D7BC049B-238C-4813-87F9-93D07392C72A}" dt="2023-07-14T13:47:05.872" v="706" actId="1076"/>
          <ac:picMkLst>
            <pc:docMk/>
            <pc:sldMk cId="0" sldId="256"/>
            <ac:picMk id="15" creationId="{D8E5C0AC-498F-4EB4-2C99-E7FEBF9199F5}"/>
          </ac:picMkLst>
        </pc:picChg>
        <pc:picChg chg="mod">
          <ac:chgData name="Deyaneira Rodriguez" userId="653e20884b610072" providerId="LiveId" clId="{D7BC049B-238C-4813-87F9-93D07392C72A}" dt="2023-07-14T13:29:03.423" v="638" actId="1076"/>
          <ac:picMkLst>
            <pc:docMk/>
            <pc:sldMk cId="0" sldId="256"/>
            <ac:picMk id="16" creationId="{C09776B0-D0A2-6876-5CDC-79F8B33A71A3}"/>
          </ac:picMkLst>
        </pc:picChg>
        <pc:picChg chg="mod">
          <ac:chgData name="Deyaneira Rodriguez" userId="653e20884b610072" providerId="LiveId" clId="{D7BC049B-238C-4813-87F9-93D07392C72A}" dt="2023-07-14T13:59:23.594" v="733" actId="1076"/>
          <ac:picMkLst>
            <pc:docMk/>
            <pc:sldMk cId="0" sldId="256"/>
            <ac:picMk id="18" creationId="{CA6CFC6C-0CAE-4CA6-716D-67382104863F}"/>
          </ac:picMkLst>
        </pc:picChg>
        <pc:picChg chg="mod">
          <ac:chgData name="Deyaneira Rodriguez" userId="653e20884b610072" providerId="LiveId" clId="{D7BC049B-238C-4813-87F9-93D07392C72A}" dt="2023-07-14T14:05:02.716" v="739" actId="1076"/>
          <ac:picMkLst>
            <pc:docMk/>
            <pc:sldMk cId="0" sldId="256"/>
            <ac:picMk id="26" creationId="{53E0ADB4-F41F-A068-325A-86F95D754816}"/>
          </ac:picMkLst>
        </pc:picChg>
        <pc:picChg chg="mod">
          <ac:chgData name="Deyaneira Rodriguez" userId="653e20884b610072" providerId="LiveId" clId="{D7BC049B-238C-4813-87F9-93D07392C72A}" dt="2023-07-14T13:41:03.313" v="675" actId="1076"/>
          <ac:picMkLst>
            <pc:docMk/>
            <pc:sldMk cId="0" sldId="256"/>
            <ac:picMk id="27" creationId="{09928983-BBAC-3219-0842-E0209A99BF2F}"/>
          </ac:picMkLst>
        </pc:picChg>
        <pc:picChg chg="mod">
          <ac:chgData name="Deyaneira Rodriguez" userId="653e20884b610072" providerId="LiveId" clId="{D7BC049B-238C-4813-87F9-93D07392C72A}" dt="2023-07-14T13:46:50.741" v="705" actId="1076"/>
          <ac:picMkLst>
            <pc:docMk/>
            <pc:sldMk cId="0" sldId="256"/>
            <ac:picMk id="29" creationId="{967F6CFE-8626-5736-0C67-3EA302079C90}"/>
          </ac:picMkLst>
        </pc:picChg>
        <pc:picChg chg="mod">
          <ac:chgData name="Deyaneira Rodriguez" userId="653e20884b610072" providerId="LiveId" clId="{D7BC049B-238C-4813-87F9-93D07392C72A}" dt="2023-07-14T13:53:26.384" v="710" actId="1076"/>
          <ac:picMkLst>
            <pc:docMk/>
            <pc:sldMk cId="0" sldId="256"/>
            <ac:picMk id="30" creationId="{23C352BD-C8CA-4BCA-7662-8FC5CCD4836A}"/>
          </ac:picMkLst>
        </pc:picChg>
        <pc:picChg chg="mod">
          <ac:chgData name="Deyaneira Rodriguez" userId="653e20884b610072" providerId="LiveId" clId="{D7BC049B-238C-4813-87F9-93D07392C72A}" dt="2023-07-14T13:53:53.947" v="712" actId="1076"/>
          <ac:picMkLst>
            <pc:docMk/>
            <pc:sldMk cId="0" sldId="256"/>
            <ac:picMk id="31" creationId="{ADDB1E7A-886C-EBA9-0741-2EF09A9B7059}"/>
          </ac:picMkLst>
        </pc:picChg>
        <pc:picChg chg="mod">
          <ac:chgData name="Deyaneira Rodriguez" userId="653e20884b610072" providerId="LiveId" clId="{D7BC049B-238C-4813-87F9-93D07392C72A}" dt="2023-07-14T13:25:41.546" v="620" actId="1076"/>
          <ac:picMkLst>
            <pc:docMk/>
            <pc:sldMk cId="0" sldId="256"/>
            <ac:picMk id="34" creationId="{89CCA631-C10D-85E0-CB4A-9FC9AD081245}"/>
          </ac:picMkLst>
        </pc:picChg>
        <pc:picChg chg="mod">
          <ac:chgData name="Deyaneira Rodriguez" userId="653e20884b610072" providerId="LiveId" clId="{D7BC049B-238C-4813-87F9-93D07392C72A}" dt="2023-07-14T12:22:19.720" v="383" actId="1076"/>
          <ac:picMkLst>
            <pc:docMk/>
            <pc:sldMk cId="0" sldId="256"/>
            <ac:picMk id="40" creationId="{AC78E287-8D78-0323-746D-24E5A3FFDD11}"/>
          </ac:picMkLst>
        </pc:picChg>
        <pc:picChg chg="mod">
          <ac:chgData name="Deyaneira Rodriguez" userId="653e20884b610072" providerId="LiveId" clId="{D7BC049B-238C-4813-87F9-93D07392C72A}" dt="2023-07-14T12:22:43.029" v="384" actId="1076"/>
          <ac:picMkLst>
            <pc:docMk/>
            <pc:sldMk cId="0" sldId="256"/>
            <ac:picMk id="44" creationId="{BB54418F-2296-329E-E4E3-EBC5B434183C}"/>
          </ac:picMkLst>
        </pc:picChg>
        <pc:picChg chg="mod">
          <ac:chgData name="Deyaneira Rodriguez" userId="653e20884b610072" providerId="LiveId" clId="{D7BC049B-238C-4813-87F9-93D07392C72A}" dt="2023-07-14T13:35:36.320" v="670" actId="1076"/>
          <ac:picMkLst>
            <pc:docMk/>
            <pc:sldMk cId="0" sldId="256"/>
            <ac:picMk id="47" creationId="{80BC7B1E-9BC1-C881-A2BC-D661CA128969}"/>
          </ac:picMkLst>
        </pc:picChg>
        <pc:picChg chg="add del">
          <ac:chgData name="Deyaneira Rodriguez" userId="653e20884b610072" providerId="LiveId" clId="{D7BC049B-238C-4813-87F9-93D07392C72A}" dt="2023-07-14T04:03:02.258" v="113" actId="478"/>
          <ac:picMkLst>
            <pc:docMk/>
            <pc:sldMk cId="0" sldId="256"/>
            <ac:picMk id="50" creationId="{E6213EE6-BD9D-351E-D663-D4152E2E6065}"/>
          </ac:picMkLst>
        </pc:picChg>
        <pc:picChg chg="add del">
          <ac:chgData name="Deyaneira Rodriguez" userId="653e20884b610072" providerId="LiveId" clId="{D7BC049B-238C-4813-87F9-93D07392C72A}" dt="2023-07-14T03:58:33.536" v="63" actId="478"/>
          <ac:picMkLst>
            <pc:docMk/>
            <pc:sldMk cId="0" sldId="256"/>
            <ac:picMk id="54" creationId="{2928B4D4-CD73-8989-8654-AF68C2AF5D47}"/>
          </ac:picMkLst>
        </pc:picChg>
        <pc:picChg chg="add del">
          <ac:chgData name="Deyaneira Rodriguez" userId="653e20884b610072" providerId="LiveId" clId="{D7BC049B-238C-4813-87F9-93D07392C72A}" dt="2023-07-14T03:58:41.834" v="66" actId="478"/>
          <ac:picMkLst>
            <pc:docMk/>
            <pc:sldMk cId="0" sldId="256"/>
            <ac:picMk id="3137" creationId="{078FF4D8-8338-FCAB-93FC-7ECD73706AAF}"/>
          </ac:picMkLst>
        </pc:picChg>
        <pc:picChg chg="mod">
          <ac:chgData name="Deyaneira Rodriguez" userId="653e20884b610072" providerId="LiveId" clId="{D7BC049B-238C-4813-87F9-93D07392C72A}" dt="2023-07-14T13:45:02.558" v="697" actId="1076"/>
          <ac:picMkLst>
            <pc:docMk/>
            <pc:sldMk cId="0" sldId="256"/>
            <ac:picMk id="3139" creationId="{F87137D7-FF3C-B34E-5616-D3695DEAB981}"/>
          </ac:picMkLst>
        </pc:picChg>
        <pc:picChg chg="mod">
          <ac:chgData name="Deyaneira Rodriguez" userId="653e20884b610072" providerId="LiveId" clId="{D7BC049B-238C-4813-87F9-93D07392C72A}" dt="2023-07-14T13:28:09.771" v="635" actId="1076"/>
          <ac:picMkLst>
            <pc:docMk/>
            <pc:sldMk cId="0" sldId="256"/>
            <ac:picMk id="3142" creationId="{0E9438F9-111F-3B91-61B5-AEC0D1CB8323}"/>
          </ac:picMkLst>
        </pc:picChg>
        <pc:picChg chg="add mod">
          <ac:chgData name="Deyaneira Rodriguez" userId="653e20884b610072" providerId="LiveId" clId="{D7BC049B-238C-4813-87F9-93D07392C72A}" dt="2023-07-14T13:35:19.879" v="667" actId="1076"/>
          <ac:picMkLst>
            <pc:docMk/>
            <pc:sldMk cId="0" sldId="256"/>
            <ac:picMk id="3144" creationId="{E257D104-4E54-871C-4E9B-D9722A7CBD42}"/>
          </ac:picMkLst>
        </pc:picChg>
        <pc:picChg chg="add del mod">
          <ac:chgData name="Deyaneira Rodriguez" userId="653e20884b610072" providerId="LiveId" clId="{D7BC049B-238C-4813-87F9-93D07392C72A}" dt="2023-07-14T04:32:39.013" v="278" actId="478"/>
          <ac:picMkLst>
            <pc:docMk/>
            <pc:sldMk cId="0" sldId="256"/>
            <ac:picMk id="3146" creationId="{42FD52F6-F3A9-444F-39A6-187562474631}"/>
          </ac:picMkLst>
        </pc:picChg>
        <pc:picChg chg="add mod">
          <ac:chgData name="Deyaneira Rodriguez" userId="653e20884b610072" providerId="LiveId" clId="{D7BC049B-238C-4813-87F9-93D07392C72A}" dt="2023-07-14T13:35:12.180" v="666" actId="1076"/>
          <ac:picMkLst>
            <pc:docMk/>
            <pc:sldMk cId="0" sldId="256"/>
            <ac:picMk id="3148" creationId="{B4406BC5-316D-D54E-7176-2D76DD4F0656}"/>
          </ac:picMkLst>
        </pc:picChg>
        <pc:picChg chg="add del mod">
          <ac:chgData name="Deyaneira Rodriguez" userId="653e20884b610072" providerId="LiveId" clId="{D7BC049B-238C-4813-87F9-93D07392C72A}" dt="2023-07-14T12:45:22.997" v="503" actId="478"/>
          <ac:picMkLst>
            <pc:docMk/>
            <pc:sldMk cId="0" sldId="256"/>
            <ac:picMk id="3150" creationId="{1D58941D-7564-BC75-0FD4-DC7B90ED3B58}"/>
          </ac:picMkLst>
        </pc:picChg>
        <pc:picChg chg="add del mod">
          <ac:chgData name="Deyaneira Rodriguez" userId="653e20884b610072" providerId="LiveId" clId="{D7BC049B-238C-4813-87F9-93D07392C72A}" dt="2023-07-14T12:45:21.985" v="502" actId="478"/>
          <ac:picMkLst>
            <pc:docMk/>
            <pc:sldMk cId="0" sldId="256"/>
            <ac:picMk id="3152" creationId="{24D3DA2C-3880-551F-2823-E16224301DD3}"/>
          </ac:picMkLst>
        </pc:picChg>
        <pc:picChg chg="add del">
          <ac:chgData name="Deyaneira Rodriguez" userId="653e20884b610072" providerId="LiveId" clId="{D7BC049B-238C-4813-87F9-93D07392C72A}" dt="2023-07-14T12:12:03.067" v="324" actId="22"/>
          <ac:picMkLst>
            <pc:docMk/>
            <pc:sldMk cId="0" sldId="256"/>
            <ac:picMk id="3155" creationId="{0075BACF-9C9D-717D-6A37-B74982B715FB}"/>
          </ac:picMkLst>
        </pc:picChg>
        <pc:picChg chg="add mod">
          <ac:chgData name="Deyaneira Rodriguez" userId="653e20884b610072" providerId="LiveId" clId="{D7BC049B-238C-4813-87F9-93D07392C72A}" dt="2023-07-14T13:04:29.390" v="529" actId="1076"/>
          <ac:picMkLst>
            <pc:docMk/>
            <pc:sldMk cId="0" sldId="256"/>
            <ac:picMk id="3160" creationId="{034CBB78-4DED-5165-32FB-AACEAAA7DF84}"/>
          </ac:picMkLst>
        </pc:picChg>
        <pc:picChg chg="add mod">
          <ac:chgData name="Deyaneira Rodriguez" userId="653e20884b610072" providerId="LiveId" clId="{D7BC049B-238C-4813-87F9-93D07392C72A}" dt="2023-07-14T13:17:30.756" v="577" actId="1076"/>
          <ac:picMkLst>
            <pc:docMk/>
            <pc:sldMk cId="0" sldId="256"/>
            <ac:picMk id="3162" creationId="{A6319B91-02CB-FC4E-1D16-69522B9F92EA}"/>
          </ac:picMkLst>
        </pc:picChg>
        <pc:cxnChg chg="mod">
          <ac:chgData name="Deyaneira Rodriguez" userId="653e20884b610072" providerId="LiveId" clId="{D7BC049B-238C-4813-87F9-93D07392C72A}" dt="2023-07-14T13:33:47.127" v="663" actId="1076"/>
          <ac:cxnSpMkLst>
            <pc:docMk/>
            <pc:sldMk cId="0" sldId="256"/>
            <ac:cxnSpMk id="62" creationId="{98DDF3F1-9D70-61F2-871C-24C9519F547F}"/>
          </ac:cxnSpMkLst>
        </pc:cxnChg>
      </pc:sldChg>
    </pc:docChg>
  </pc:docChgLst>
  <pc:docChgLst>
    <pc:chgData name="Alberto R Puente Rolon" userId="S::alberto.puente@upr.edu::17ad5f08-fa49-4333-a5d2-1c8e46657a2c" providerId="AD" clId="Web-{355D3B4A-B93F-EAAC-4C3C-B90CFAA73B83}"/>
    <pc:docChg chg="modSld">
      <pc:chgData name="Alberto R Puente Rolon" userId="S::alberto.puente@upr.edu::17ad5f08-fa49-4333-a5d2-1c8e46657a2c" providerId="AD" clId="Web-{355D3B4A-B93F-EAAC-4C3C-B90CFAA73B83}" dt="2024-05-28T13:26:49.396" v="260" actId="20577"/>
      <pc:docMkLst>
        <pc:docMk/>
      </pc:docMkLst>
      <pc:sldChg chg="addSp modSp">
        <pc:chgData name="Alberto R Puente Rolon" userId="S::alberto.puente@upr.edu::17ad5f08-fa49-4333-a5d2-1c8e46657a2c" providerId="AD" clId="Web-{355D3B4A-B93F-EAAC-4C3C-B90CFAA73B83}" dt="2024-05-28T13:26:49.396" v="260" actId="20577"/>
        <pc:sldMkLst>
          <pc:docMk/>
          <pc:sldMk cId="0" sldId="256"/>
        </pc:sldMkLst>
        <pc:spChg chg="mod">
          <ac:chgData name="Alberto R Puente Rolon" userId="S::alberto.puente@upr.edu::17ad5f08-fa49-4333-a5d2-1c8e46657a2c" providerId="AD" clId="Web-{355D3B4A-B93F-EAAC-4C3C-B90CFAA73B83}" dt="2024-05-28T13:14:31.673" v="51" actId="1076"/>
          <ac:spMkLst>
            <pc:docMk/>
            <pc:sldMk cId="0" sldId="256"/>
            <ac:spMk id="15" creationId="{386B5483-9479-58A1-777E-50F476B18E07}"/>
          </ac:spMkLst>
        </pc:spChg>
        <pc:spChg chg="add mod">
          <ac:chgData name="Alberto R Puente Rolon" userId="S::alberto.puente@upr.edu::17ad5f08-fa49-4333-a5d2-1c8e46657a2c" providerId="AD" clId="Web-{355D3B4A-B93F-EAAC-4C3C-B90CFAA73B83}" dt="2024-05-28T13:21:28.387" v="198" actId="20577"/>
          <ac:spMkLst>
            <pc:docMk/>
            <pc:sldMk cId="0" sldId="256"/>
            <ac:spMk id="20" creationId="{B0D885BC-8A7F-1738-2220-941D0C08C2A0}"/>
          </ac:spMkLst>
        </pc:spChg>
        <pc:spChg chg="add mod">
          <ac:chgData name="Alberto R Puente Rolon" userId="S::alberto.puente@upr.edu::17ad5f08-fa49-4333-a5d2-1c8e46657a2c" providerId="AD" clId="Web-{355D3B4A-B93F-EAAC-4C3C-B90CFAA73B83}" dt="2024-05-28T13:19:48.494" v="175" actId="20577"/>
          <ac:spMkLst>
            <pc:docMk/>
            <pc:sldMk cId="0" sldId="256"/>
            <ac:spMk id="25" creationId="{C8959B63-9831-95EB-A1D6-1F88191B6470}"/>
          </ac:spMkLst>
        </pc:spChg>
        <pc:spChg chg="add mod">
          <ac:chgData name="Alberto R Puente Rolon" userId="S::alberto.puente@upr.edu::17ad5f08-fa49-4333-a5d2-1c8e46657a2c" providerId="AD" clId="Web-{355D3B4A-B93F-EAAC-4C3C-B90CFAA73B83}" dt="2024-05-28T13:22:36.561" v="218" actId="14100"/>
          <ac:spMkLst>
            <pc:docMk/>
            <pc:sldMk cId="0" sldId="256"/>
            <ac:spMk id="27" creationId="{7904AF6E-225D-AFF4-50E2-63FCB1653198}"/>
          </ac:spMkLst>
        </pc:spChg>
        <pc:spChg chg="mod">
          <ac:chgData name="Alberto R Puente Rolon" userId="S::alberto.puente@upr.edu::17ad5f08-fa49-4333-a5d2-1c8e46657a2c" providerId="AD" clId="Web-{355D3B4A-B93F-EAAC-4C3C-B90CFAA73B83}" dt="2024-05-28T12:45:56.299" v="39" actId="20577"/>
          <ac:spMkLst>
            <pc:docMk/>
            <pc:sldMk cId="0" sldId="256"/>
            <ac:spMk id="42" creationId="{F45BF6D3-EDB6-E33B-AE7F-710D6FABEF8C}"/>
          </ac:spMkLst>
        </pc:spChg>
        <pc:spChg chg="mod">
          <ac:chgData name="Alberto R Puente Rolon" userId="S::alberto.puente@upr.edu::17ad5f08-fa49-4333-a5d2-1c8e46657a2c" providerId="AD" clId="Web-{355D3B4A-B93F-EAAC-4C3C-B90CFAA73B83}" dt="2024-05-28T13:26:49.396" v="260" actId="20577"/>
          <ac:spMkLst>
            <pc:docMk/>
            <pc:sldMk cId="0" sldId="256"/>
            <ac:spMk id="56" creationId="{50409C65-F557-AC88-73C7-FDB0E1A53698}"/>
          </ac:spMkLst>
        </pc:spChg>
        <pc:spChg chg="mod">
          <ac:chgData name="Alberto R Puente Rolon" userId="S::alberto.puente@upr.edu::17ad5f08-fa49-4333-a5d2-1c8e46657a2c" providerId="AD" clId="Web-{355D3B4A-B93F-EAAC-4C3C-B90CFAA73B83}" dt="2024-05-28T13:26:48.787" v="259" actId="20577"/>
          <ac:spMkLst>
            <pc:docMk/>
            <pc:sldMk cId="0" sldId="256"/>
            <ac:spMk id="57" creationId="{809A8B85-3392-7457-9FD7-5234A25BA76D}"/>
          </ac:spMkLst>
        </pc:spChg>
        <pc:spChg chg="mod">
          <ac:chgData name="Alberto R Puente Rolon" userId="S::alberto.puente@upr.edu::17ad5f08-fa49-4333-a5d2-1c8e46657a2c" providerId="AD" clId="Web-{355D3B4A-B93F-EAAC-4C3C-B90CFAA73B83}" dt="2024-05-28T13:25:14.612" v="251" actId="20577"/>
          <ac:spMkLst>
            <pc:docMk/>
            <pc:sldMk cId="0" sldId="256"/>
            <ac:spMk id="58" creationId="{68D268B8-3D30-FF56-4A77-BBE570C1B6C0}"/>
          </ac:spMkLst>
        </pc:spChg>
        <pc:spChg chg="mod">
          <ac:chgData name="Alberto R Puente Rolon" userId="S::alberto.puente@upr.edu::17ad5f08-fa49-4333-a5d2-1c8e46657a2c" providerId="AD" clId="Web-{355D3B4A-B93F-EAAC-4C3C-B90CFAA73B83}" dt="2024-05-28T13:13:57.125" v="44" actId="1076"/>
          <ac:spMkLst>
            <pc:docMk/>
            <pc:sldMk cId="0" sldId="256"/>
            <ac:spMk id="3143" creationId="{1AE3D5B8-77D6-4A1E-9039-C09C17FBD2BD}"/>
          </ac:spMkLst>
        </pc:spChg>
        <pc:spChg chg="mod">
          <ac:chgData name="Alberto R Puente Rolon" userId="S::alberto.puente@upr.edu::17ad5f08-fa49-4333-a5d2-1c8e46657a2c" providerId="AD" clId="Web-{355D3B4A-B93F-EAAC-4C3C-B90CFAA73B83}" dt="2024-05-28T13:14:19.642" v="50" actId="14100"/>
          <ac:spMkLst>
            <pc:docMk/>
            <pc:sldMk cId="0" sldId="256"/>
            <ac:spMk id="3147" creationId="{46E1E338-4811-0AB8-521B-65B6F862743B}"/>
          </ac:spMkLst>
        </pc:spChg>
        <pc:spChg chg="mod">
          <ac:chgData name="Alberto R Puente Rolon" userId="S::alberto.puente@upr.edu::17ad5f08-fa49-4333-a5d2-1c8e46657a2c" providerId="AD" clId="Web-{355D3B4A-B93F-EAAC-4C3C-B90CFAA73B83}" dt="2024-05-28T13:14:14.829" v="48" actId="20577"/>
          <ac:spMkLst>
            <pc:docMk/>
            <pc:sldMk cId="0" sldId="256"/>
            <ac:spMk id="3150" creationId="{B56A91BD-13DF-D092-1BAC-465835428C3B}"/>
          </ac:spMkLst>
        </pc:spChg>
        <pc:spChg chg="mod">
          <ac:chgData name="Alberto R Puente Rolon" userId="S::alberto.puente@upr.edu::17ad5f08-fa49-4333-a5d2-1c8e46657a2c" providerId="AD" clId="Web-{355D3B4A-B93F-EAAC-4C3C-B90CFAA73B83}" dt="2024-05-28T12:43:07.355" v="3" actId="20577"/>
          <ac:spMkLst>
            <pc:docMk/>
            <pc:sldMk cId="0" sldId="256"/>
            <ac:spMk id="3156" creationId="{23E507DF-362D-3074-60E5-12D365C006F6}"/>
          </ac:spMkLst>
        </pc:spChg>
        <pc:picChg chg="mod">
          <ac:chgData name="Alberto R Puente Rolon" userId="S::alberto.puente@upr.edu::17ad5f08-fa49-4333-a5d2-1c8e46657a2c" providerId="AD" clId="Web-{355D3B4A-B93F-EAAC-4C3C-B90CFAA73B83}" dt="2024-05-28T13:14:03.376" v="45" actId="1076"/>
          <ac:picMkLst>
            <pc:docMk/>
            <pc:sldMk cId="0" sldId="256"/>
            <ac:picMk id="24" creationId="{12E12386-A108-3292-F884-7D743AD7033E}"/>
          </ac:picMkLst>
        </pc:picChg>
        <pc:picChg chg="mod">
          <ac:chgData name="Alberto R Puente Rolon" userId="S::alberto.puente@upr.edu::17ad5f08-fa49-4333-a5d2-1c8e46657a2c" providerId="AD" clId="Web-{355D3B4A-B93F-EAAC-4C3C-B90CFAA73B83}" dt="2024-05-28T13:14:09.094" v="46" actId="1076"/>
          <ac:picMkLst>
            <pc:docMk/>
            <pc:sldMk cId="0" sldId="256"/>
            <ac:picMk id="46" creationId="{1B671FCC-04AC-4EAB-8645-710ECBAD55AC}"/>
          </ac:picMkLst>
        </pc:picChg>
      </pc:sldChg>
    </pc:docChg>
  </pc:docChgLst>
  <pc:docChgLst>
    <pc:chgData name="Alberto R Puente Rolon" userId="S::alberto.puente@upr.edu::17ad5f08-fa49-4333-a5d2-1c8e46657a2c" providerId="AD" clId="Web-{F117804C-337F-3570-D946-DDF23C77CACE}"/>
    <pc:docChg chg="modSld">
      <pc:chgData name="Alberto R Puente Rolon" userId="S::alberto.puente@upr.edu::17ad5f08-fa49-4333-a5d2-1c8e46657a2c" providerId="AD" clId="Web-{F117804C-337F-3570-D946-DDF23C77CACE}" dt="2024-05-28T03:54:46.100" v="420" actId="20577"/>
      <pc:docMkLst>
        <pc:docMk/>
      </pc:docMkLst>
      <pc:sldChg chg="modSp">
        <pc:chgData name="Alberto R Puente Rolon" userId="S::alberto.puente@upr.edu::17ad5f08-fa49-4333-a5d2-1c8e46657a2c" providerId="AD" clId="Web-{F117804C-337F-3570-D946-DDF23C77CACE}" dt="2024-05-28T03:54:46.100" v="420" actId="20577"/>
        <pc:sldMkLst>
          <pc:docMk/>
          <pc:sldMk cId="0" sldId="256"/>
        </pc:sldMkLst>
        <pc:spChg chg="mod">
          <ac:chgData name="Alberto R Puente Rolon" userId="S::alberto.puente@upr.edu::17ad5f08-fa49-4333-a5d2-1c8e46657a2c" providerId="AD" clId="Web-{F117804C-337F-3570-D946-DDF23C77CACE}" dt="2024-05-28T03:49:52.424" v="370" actId="20577"/>
          <ac:spMkLst>
            <pc:docMk/>
            <pc:sldMk cId="0" sldId="256"/>
            <ac:spMk id="56" creationId="{50409C65-F557-AC88-73C7-FDB0E1A53698}"/>
          </ac:spMkLst>
        </pc:spChg>
        <pc:spChg chg="mod">
          <ac:chgData name="Alberto R Puente Rolon" userId="S::alberto.puente@upr.edu::17ad5f08-fa49-4333-a5d2-1c8e46657a2c" providerId="AD" clId="Web-{F117804C-337F-3570-D946-DDF23C77CACE}" dt="2024-05-28T03:44:45.044" v="211" actId="14100"/>
          <ac:spMkLst>
            <pc:docMk/>
            <pc:sldMk cId="0" sldId="256"/>
            <ac:spMk id="57" creationId="{809A8B85-3392-7457-9FD7-5234A25BA76D}"/>
          </ac:spMkLst>
        </pc:spChg>
        <pc:spChg chg="mod">
          <ac:chgData name="Alberto R Puente Rolon" userId="S::alberto.puente@upr.edu::17ad5f08-fa49-4333-a5d2-1c8e46657a2c" providerId="AD" clId="Web-{F117804C-337F-3570-D946-DDF23C77CACE}" dt="2024-05-28T03:24:30.228" v="107" actId="14100"/>
          <ac:spMkLst>
            <pc:docMk/>
            <pc:sldMk cId="0" sldId="256"/>
            <ac:spMk id="58" creationId="{68D268B8-3D30-FF56-4A77-BBE570C1B6C0}"/>
          </ac:spMkLst>
        </pc:spChg>
        <pc:spChg chg="mod">
          <ac:chgData name="Alberto R Puente Rolon" userId="S::alberto.puente@upr.edu::17ad5f08-fa49-4333-a5d2-1c8e46657a2c" providerId="AD" clId="Web-{F117804C-337F-3570-D946-DDF23C77CACE}" dt="2024-05-28T03:43:14.444" v="198" actId="1076"/>
          <ac:spMkLst>
            <pc:docMk/>
            <pc:sldMk cId="0" sldId="256"/>
            <ac:spMk id="3140" creationId="{80F45AD6-ECEF-F611-56E5-31A868639AF4}"/>
          </ac:spMkLst>
        </pc:spChg>
        <pc:spChg chg="mod">
          <ac:chgData name="Alberto R Puente Rolon" userId="S::alberto.puente@upr.edu::17ad5f08-fa49-4333-a5d2-1c8e46657a2c" providerId="AD" clId="Web-{F117804C-337F-3570-D946-DDF23C77CACE}" dt="2024-05-28T03:49:57.284" v="371" actId="1076"/>
          <ac:spMkLst>
            <pc:docMk/>
            <pc:sldMk cId="0" sldId="256"/>
            <ac:spMk id="3149" creationId="{0C2F1DF1-2044-10A5-B237-1B602551E0C4}"/>
          </ac:spMkLst>
        </pc:spChg>
        <pc:spChg chg="mod">
          <ac:chgData name="Alberto R Puente Rolon" userId="S::alberto.puente@upr.edu::17ad5f08-fa49-4333-a5d2-1c8e46657a2c" providerId="AD" clId="Web-{F117804C-337F-3570-D946-DDF23C77CACE}" dt="2024-05-28T03:43:27.961" v="201" actId="14100"/>
          <ac:spMkLst>
            <pc:docMk/>
            <pc:sldMk cId="0" sldId="256"/>
            <ac:spMk id="3152" creationId="{1FC65193-0E7D-8FC3-AA48-AF019C469612}"/>
          </ac:spMkLst>
        </pc:spChg>
        <pc:spChg chg="mod">
          <ac:chgData name="Alberto R Puente Rolon" userId="S::alberto.puente@upr.edu::17ad5f08-fa49-4333-a5d2-1c8e46657a2c" providerId="AD" clId="Web-{F117804C-337F-3570-D946-DDF23C77CACE}" dt="2024-05-28T03:50:45.334" v="377" actId="20577"/>
          <ac:spMkLst>
            <pc:docMk/>
            <pc:sldMk cId="0" sldId="256"/>
            <ac:spMk id="3153" creationId="{58DEA371-B994-8C14-5AF2-E4D3C288D4CA}"/>
          </ac:spMkLst>
        </pc:spChg>
        <pc:spChg chg="mod">
          <ac:chgData name="Alberto R Puente Rolon" userId="S::alberto.puente@upr.edu::17ad5f08-fa49-4333-a5d2-1c8e46657a2c" providerId="AD" clId="Web-{F117804C-337F-3570-D946-DDF23C77CACE}" dt="2024-05-28T03:43:45.774" v="203" actId="1076"/>
          <ac:spMkLst>
            <pc:docMk/>
            <pc:sldMk cId="0" sldId="256"/>
            <ac:spMk id="3154" creationId="{1D52629D-D02D-08F1-BD8D-BA70E02CD94C}"/>
          </ac:spMkLst>
        </pc:spChg>
        <pc:spChg chg="mod">
          <ac:chgData name="Alberto R Puente Rolon" userId="S::alberto.puente@upr.edu::17ad5f08-fa49-4333-a5d2-1c8e46657a2c" providerId="AD" clId="Web-{F117804C-337F-3570-D946-DDF23C77CACE}" dt="2024-05-28T03:43:45.993" v="204" actId="1076"/>
          <ac:spMkLst>
            <pc:docMk/>
            <pc:sldMk cId="0" sldId="256"/>
            <ac:spMk id="3155" creationId="{AA653835-0F8F-3987-C068-5D181D467858}"/>
          </ac:spMkLst>
        </pc:spChg>
        <pc:spChg chg="mod">
          <ac:chgData name="Alberto R Puente Rolon" userId="S::alberto.puente@upr.edu::17ad5f08-fa49-4333-a5d2-1c8e46657a2c" providerId="AD" clId="Web-{F117804C-337F-3570-D946-DDF23C77CACE}" dt="2024-05-28T03:54:46.100" v="420" actId="20577"/>
          <ac:spMkLst>
            <pc:docMk/>
            <pc:sldMk cId="0" sldId="256"/>
            <ac:spMk id="3156" creationId="{23E507DF-362D-3074-60E5-12D365C006F6}"/>
          </ac:spMkLst>
        </pc:spChg>
        <pc:spChg chg="mod">
          <ac:chgData name="Alberto R Puente Rolon" userId="S::alberto.puente@upr.edu::17ad5f08-fa49-4333-a5d2-1c8e46657a2c" providerId="AD" clId="Web-{F117804C-337F-3570-D946-DDF23C77CACE}" dt="2024-05-28T03:43:36.742" v="202" actId="1076"/>
          <ac:spMkLst>
            <pc:docMk/>
            <pc:sldMk cId="0" sldId="256"/>
            <ac:spMk id="3159" creationId="{EB86A859-20E7-9E75-769E-DF3EA6559D49}"/>
          </ac:spMkLst>
        </pc:spChg>
        <pc:picChg chg="mod">
          <ac:chgData name="Alberto R Puente Rolon" userId="S::alberto.puente@upr.edu::17ad5f08-fa49-4333-a5d2-1c8e46657a2c" providerId="AD" clId="Web-{F117804C-337F-3570-D946-DDF23C77CACE}" dt="2024-05-28T03:29:43.936" v="174" actId="1076"/>
          <ac:picMkLst>
            <pc:docMk/>
            <pc:sldMk cId="0" sldId="256"/>
            <ac:picMk id="17" creationId="{817ADA2B-F0E7-12F4-EFC9-5F7581227578}"/>
          </ac:picMkLst>
        </pc:picChg>
        <pc:picChg chg="mod">
          <ac:chgData name="Alberto R Puente Rolon" userId="S::alberto.puente@upr.edu::17ad5f08-fa49-4333-a5d2-1c8e46657a2c" providerId="AD" clId="Web-{F117804C-337F-3570-D946-DDF23C77CACE}" dt="2024-05-28T03:29:39.889" v="173" actId="1076"/>
          <ac:picMkLst>
            <pc:docMk/>
            <pc:sldMk cId="0" sldId="256"/>
            <ac:picMk id="37" creationId="{5159D8EB-F729-5A06-FBE2-B181CF50A6F7}"/>
          </ac:picMkLst>
        </pc:picChg>
        <pc:picChg chg="mod">
          <ac:chgData name="Alberto R Puente Rolon" userId="S::alberto.puente@upr.edu::17ad5f08-fa49-4333-a5d2-1c8e46657a2c" providerId="AD" clId="Web-{F117804C-337F-3570-D946-DDF23C77CACE}" dt="2024-05-28T03:29:33.514" v="170" actId="1076"/>
          <ac:picMkLst>
            <pc:docMk/>
            <pc:sldMk cId="0" sldId="256"/>
            <ac:picMk id="39" creationId="{AFA3B982-74F0-FB64-6BAC-14ACF7632C03}"/>
          </ac:picMkLst>
        </pc:picChg>
        <pc:picChg chg="mod">
          <ac:chgData name="Alberto R Puente Rolon" userId="S::alberto.puente@upr.edu::17ad5f08-fa49-4333-a5d2-1c8e46657a2c" providerId="AD" clId="Web-{F117804C-337F-3570-D946-DDF23C77CACE}" dt="2024-05-28T03:54:00.816" v="385" actId="1076"/>
          <ac:picMkLst>
            <pc:docMk/>
            <pc:sldMk cId="0" sldId="256"/>
            <ac:picMk id="50" creationId="{EA906867-65FF-8E99-9D84-43CEF05CC80E}"/>
          </ac:picMkLst>
        </pc:picChg>
        <pc:picChg chg="mod">
          <ac:chgData name="Alberto R Puente Rolon" userId="S::alberto.puente@upr.edu::17ad5f08-fa49-4333-a5d2-1c8e46657a2c" providerId="AD" clId="Web-{F117804C-337F-3570-D946-DDF23C77CACE}" dt="2024-05-28T03:29:24.544" v="168" actId="1076"/>
          <ac:picMkLst>
            <pc:docMk/>
            <pc:sldMk cId="0" sldId="256"/>
            <ac:picMk id="53" creationId="{D7A06324-DDDE-5DE1-3C15-EB407D987E2E}"/>
          </ac:picMkLst>
        </pc:picChg>
        <pc:picChg chg="mod">
          <ac:chgData name="Alberto R Puente Rolon" userId="S::alberto.puente@upr.edu::17ad5f08-fa49-4333-a5d2-1c8e46657a2c" providerId="AD" clId="Web-{F117804C-337F-3570-D946-DDF23C77CACE}" dt="2024-05-28T03:29:33.686" v="171" actId="1076"/>
          <ac:picMkLst>
            <pc:docMk/>
            <pc:sldMk cId="0" sldId="256"/>
            <ac:picMk id="55" creationId="{D6E86E6C-9BDE-F157-BE02-B6C5D964D122}"/>
          </ac:picMkLst>
        </pc:picChg>
        <pc:picChg chg="mod">
          <ac:chgData name="Alberto R Puente Rolon" userId="S::alberto.puente@upr.edu::17ad5f08-fa49-4333-a5d2-1c8e46657a2c" providerId="AD" clId="Web-{F117804C-337F-3570-D946-DDF23C77CACE}" dt="2024-05-28T03:29:26.216" v="169" actId="1076"/>
          <ac:picMkLst>
            <pc:docMk/>
            <pc:sldMk cId="0" sldId="256"/>
            <ac:picMk id="3148" creationId="{908E16C2-8AEC-E265-51DD-93BF76C83C3A}"/>
          </ac:picMkLst>
        </pc:picChg>
      </pc:sldChg>
    </pc:docChg>
  </pc:docChgLst>
  <pc:docChgLst>
    <pc:chgData name="nicktegen@yahoo.com" userId="S::urn:spo:guest#nicktegen@yahoo.com::" providerId="AD" clId="Web-{146D02A8-AAA5-1DFC-0347-2A1C7931E6A7}"/>
    <pc:docChg chg="modSld">
      <pc:chgData name="nicktegen@yahoo.com" userId="S::urn:spo:guest#nicktegen@yahoo.com::" providerId="AD" clId="Web-{146D02A8-AAA5-1DFC-0347-2A1C7931E6A7}" dt="2024-05-27T22:58:33.033" v="23" actId="20577"/>
      <pc:docMkLst>
        <pc:docMk/>
      </pc:docMkLst>
      <pc:sldChg chg="addSp modSp">
        <pc:chgData name="nicktegen@yahoo.com" userId="S::urn:spo:guest#nicktegen@yahoo.com::" providerId="AD" clId="Web-{146D02A8-AAA5-1DFC-0347-2A1C7931E6A7}" dt="2024-05-27T22:58:33.033" v="23" actId="20577"/>
        <pc:sldMkLst>
          <pc:docMk/>
          <pc:sldMk cId="0" sldId="256"/>
        </pc:sldMkLst>
        <pc:spChg chg="mod">
          <ac:chgData name="nicktegen@yahoo.com" userId="S::urn:spo:guest#nicktegen@yahoo.com::" providerId="AD" clId="Web-{146D02A8-AAA5-1DFC-0347-2A1C7931E6A7}" dt="2024-05-27T22:57:12.890" v="19" actId="20577"/>
          <ac:spMkLst>
            <pc:docMk/>
            <pc:sldMk cId="0" sldId="256"/>
            <ac:spMk id="3128" creationId="{00000000-0000-0000-0000-000000000000}"/>
          </ac:spMkLst>
        </pc:spChg>
        <pc:spChg chg="mod">
          <ac:chgData name="nicktegen@yahoo.com" userId="S::urn:spo:guest#nicktegen@yahoo.com::" providerId="AD" clId="Web-{146D02A8-AAA5-1DFC-0347-2A1C7931E6A7}" dt="2024-05-27T22:58:33.033" v="23" actId="20577"/>
          <ac:spMkLst>
            <pc:docMk/>
            <pc:sldMk cId="0" sldId="256"/>
            <ac:spMk id="3154" creationId="{1D52629D-D02D-08F1-BD8D-BA70E02CD94C}"/>
          </ac:spMkLst>
        </pc:spChg>
        <pc:picChg chg="add mod">
          <ac:chgData name="nicktegen@yahoo.com" userId="S::urn:spo:guest#nicktegen@yahoo.com::" providerId="AD" clId="Web-{146D02A8-AAA5-1DFC-0347-2A1C7931E6A7}" dt="2024-05-27T22:49:39.186" v="0"/>
          <ac:picMkLst>
            <pc:docMk/>
            <pc:sldMk cId="0" sldId="256"/>
            <ac:picMk id="21" creationId="{9EE45DD7-4DAE-071B-1524-8EA10C4F90BD}"/>
          </ac:picMkLst>
        </pc:picChg>
      </pc:sldChg>
    </pc:docChg>
  </pc:docChgLst>
  <pc:docChgLst>
    <pc:chgData name="nicktegen@yahoo.com" userId="S::urn:spo:guest#nicktegen@yahoo.com::" providerId="AD" clId="Web-{642E4DAA-458E-C5F0-B8B0-92952EE7E796}"/>
    <pc:docChg chg="modSld">
      <pc:chgData name="nicktegen@yahoo.com" userId="S::urn:spo:guest#nicktegen@yahoo.com::" providerId="AD" clId="Web-{642E4DAA-458E-C5F0-B8B0-92952EE7E796}" dt="2024-05-27T22:10:29.555" v="17" actId="20577"/>
      <pc:docMkLst>
        <pc:docMk/>
      </pc:docMkLst>
      <pc:sldChg chg="modSp">
        <pc:chgData name="nicktegen@yahoo.com" userId="S::urn:spo:guest#nicktegen@yahoo.com::" providerId="AD" clId="Web-{642E4DAA-458E-C5F0-B8B0-92952EE7E796}" dt="2024-05-27T22:10:29.555" v="17" actId="20577"/>
        <pc:sldMkLst>
          <pc:docMk/>
          <pc:sldMk cId="0" sldId="256"/>
        </pc:sldMkLst>
        <pc:spChg chg="mod">
          <ac:chgData name="nicktegen@yahoo.com" userId="S::urn:spo:guest#nicktegen@yahoo.com::" providerId="AD" clId="Web-{642E4DAA-458E-C5F0-B8B0-92952EE7E796}" dt="2024-05-27T22:10:24.680" v="15" actId="20577"/>
          <ac:spMkLst>
            <pc:docMk/>
            <pc:sldMk cId="0" sldId="256"/>
            <ac:spMk id="3" creationId="{725CA94D-3B42-FCBC-9543-2E6A1BFB0605}"/>
          </ac:spMkLst>
        </pc:spChg>
        <pc:spChg chg="mod">
          <ac:chgData name="nicktegen@yahoo.com" userId="S::urn:spo:guest#nicktegen@yahoo.com::" providerId="AD" clId="Web-{642E4DAA-458E-C5F0-B8B0-92952EE7E796}" dt="2024-05-27T22:10:29.555" v="17" actId="20577"/>
          <ac:spMkLst>
            <pc:docMk/>
            <pc:sldMk cId="0" sldId="256"/>
            <ac:spMk id="3128" creationId="{00000000-0000-0000-0000-000000000000}"/>
          </ac:spMkLst>
        </pc:spChg>
      </pc:sldChg>
    </pc:docChg>
  </pc:docChgLst>
  <pc:docChgLst>
    <pc:chgData name="nicktegen@yahoo.com" userId="S::urn:spo:guest#nicktegen@yahoo.com::" providerId="AD" clId="Web-{8FA4F957-8470-EC68-183F-01807AC18F51}"/>
    <pc:docChg chg="modSld">
      <pc:chgData name="nicktegen@yahoo.com" userId="S::urn:spo:guest#nicktegen@yahoo.com::" providerId="AD" clId="Web-{8FA4F957-8470-EC68-183F-01807AC18F51}" dt="2024-05-27T01:49:47.645" v="279" actId="14100"/>
      <pc:docMkLst>
        <pc:docMk/>
      </pc:docMkLst>
      <pc:sldChg chg="addSp modSp">
        <pc:chgData name="nicktegen@yahoo.com" userId="S::urn:spo:guest#nicktegen@yahoo.com::" providerId="AD" clId="Web-{8FA4F957-8470-EC68-183F-01807AC18F51}" dt="2024-05-27T01:49:47.645" v="279" actId="14100"/>
        <pc:sldMkLst>
          <pc:docMk/>
          <pc:sldMk cId="0" sldId="256"/>
        </pc:sldMkLst>
        <pc:spChg chg="add mod">
          <ac:chgData name="nicktegen@yahoo.com" userId="S::urn:spo:guest#nicktegen@yahoo.com::" providerId="AD" clId="Web-{8FA4F957-8470-EC68-183F-01807AC18F51}" dt="2024-05-27T01:42:59.944" v="164" actId="20577"/>
          <ac:spMkLst>
            <pc:docMk/>
            <pc:sldMk cId="0" sldId="256"/>
            <ac:spMk id="19" creationId="{31C3FF21-1F88-A137-ABC4-E765D905F2D5}"/>
          </ac:spMkLst>
        </pc:spChg>
        <pc:spChg chg="add mod">
          <ac:chgData name="nicktegen@yahoo.com" userId="S::urn:spo:guest#nicktegen@yahoo.com::" providerId="AD" clId="Web-{8FA4F957-8470-EC68-183F-01807AC18F51}" dt="2024-05-27T01:49:20.254" v="277" actId="20577"/>
          <ac:spMkLst>
            <pc:docMk/>
            <pc:sldMk cId="0" sldId="256"/>
            <ac:spMk id="22" creationId="{006AC684-20A2-AFCE-76E2-675A8AA04811}"/>
          </ac:spMkLst>
        </pc:spChg>
        <pc:picChg chg="add mod">
          <ac:chgData name="nicktegen@yahoo.com" userId="S::urn:spo:guest#nicktegen@yahoo.com::" providerId="AD" clId="Web-{8FA4F957-8470-EC68-183F-01807AC18F51}" dt="2024-05-27T01:30:09.886" v="1" actId="1076"/>
          <ac:picMkLst>
            <pc:docMk/>
            <pc:sldMk cId="0" sldId="256"/>
            <ac:picMk id="9" creationId="{70243718-E47F-59B8-F2FE-1F2A89F89FFD}"/>
          </ac:picMkLst>
        </pc:picChg>
        <pc:picChg chg="add mod">
          <ac:chgData name="nicktegen@yahoo.com" userId="S::urn:spo:guest#nicktegen@yahoo.com::" providerId="AD" clId="Web-{8FA4F957-8470-EC68-183F-01807AC18F51}" dt="2024-05-27T01:31:34.764" v="3" actId="1076"/>
          <ac:picMkLst>
            <pc:docMk/>
            <pc:sldMk cId="0" sldId="256"/>
            <ac:picMk id="11" creationId="{9E70FE20-8C5C-4404-BFFA-2B73A11A4DA9}"/>
          </ac:picMkLst>
        </pc:picChg>
        <pc:picChg chg="add mod">
          <ac:chgData name="nicktegen@yahoo.com" userId="S::urn:spo:guest#nicktegen@yahoo.com::" providerId="AD" clId="Web-{8FA4F957-8470-EC68-183F-01807AC18F51}" dt="2024-05-27T01:32:35.688" v="5" actId="1076"/>
          <ac:picMkLst>
            <pc:docMk/>
            <pc:sldMk cId="0" sldId="256"/>
            <ac:picMk id="13" creationId="{8ED5EF62-E664-F11A-52DF-CDEA153253E7}"/>
          </ac:picMkLst>
        </pc:picChg>
        <pc:picChg chg="add mod">
          <ac:chgData name="nicktegen@yahoo.com" userId="S::urn:spo:guest#nicktegen@yahoo.com::" providerId="AD" clId="Web-{8FA4F957-8470-EC68-183F-01807AC18F51}" dt="2024-05-27T01:33:32.221" v="9" actId="1076"/>
          <ac:picMkLst>
            <pc:docMk/>
            <pc:sldMk cId="0" sldId="256"/>
            <ac:picMk id="15" creationId="{3FFB0E30-FA95-574D-2FD3-EA0685140BE0}"/>
          </ac:picMkLst>
        </pc:picChg>
        <pc:picChg chg="add mod">
          <ac:chgData name="nicktegen@yahoo.com" userId="S::urn:spo:guest#nicktegen@yahoo.com::" providerId="AD" clId="Web-{8FA4F957-8470-EC68-183F-01807AC18F51}" dt="2024-05-27T01:35:16.287" v="11" actId="1076"/>
          <ac:picMkLst>
            <pc:docMk/>
            <pc:sldMk cId="0" sldId="256"/>
            <ac:picMk id="17" creationId="{817ADA2B-F0E7-12F4-EFC9-5F7581227578}"/>
          </ac:picMkLst>
        </pc:picChg>
        <pc:picChg chg="add mod">
          <ac:chgData name="nicktegen@yahoo.com" userId="S::urn:spo:guest#nicktegen@yahoo.com::" providerId="AD" clId="Web-{8FA4F957-8470-EC68-183F-01807AC18F51}" dt="2024-05-27T01:49:47.645" v="279" actId="14100"/>
          <ac:picMkLst>
            <pc:docMk/>
            <pc:sldMk cId="0" sldId="256"/>
            <ac:picMk id="24" creationId="{F1875B50-9CD3-5BC2-A050-68EBCB9674F9}"/>
          </ac:picMkLst>
        </pc:picChg>
      </pc:sldChg>
    </pc:docChg>
  </pc:docChgLst>
  <pc:docChgLst>
    <pc:chgData name="Alberto R Puente Rolon" userId="17ad5f08-fa49-4333-a5d2-1c8e46657a2c" providerId="ADAL" clId="{EE3E7FFF-FB1C-42F5-9746-79F151FCBC0A}"/>
    <pc:docChg chg="undo custSel modSld">
      <pc:chgData name="Alberto R Puente Rolon" userId="17ad5f08-fa49-4333-a5d2-1c8e46657a2c" providerId="ADAL" clId="{EE3E7FFF-FB1C-42F5-9746-79F151FCBC0A}" dt="2024-05-28T14:56:10.948" v="661" actId="20577"/>
      <pc:docMkLst>
        <pc:docMk/>
      </pc:docMkLst>
      <pc:sldChg chg="addSp delSp modSp mod">
        <pc:chgData name="Alberto R Puente Rolon" userId="17ad5f08-fa49-4333-a5d2-1c8e46657a2c" providerId="ADAL" clId="{EE3E7FFF-FB1C-42F5-9746-79F151FCBC0A}" dt="2024-05-28T14:56:10.948" v="661" actId="20577"/>
        <pc:sldMkLst>
          <pc:docMk/>
          <pc:sldMk cId="0" sldId="256"/>
        </pc:sldMkLst>
        <pc:spChg chg="mod">
          <ac:chgData name="Alberto R Puente Rolon" userId="17ad5f08-fa49-4333-a5d2-1c8e46657a2c" providerId="ADAL" clId="{EE3E7FFF-FB1C-42F5-9746-79F151FCBC0A}" dt="2024-05-28T14:48:36.604" v="535" actId="20577"/>
          <ac:spMkLst>
            <pc:docMk/>
            <pc:sldMk cId="0" sldId="256"/>
            <ac:spMk id="3" creationId="{725CA94D-3B42-FCBC-9543-2E6A1BFB0605}"/>
          </ac:spMkLst>
        </pc:spChg>
        <pc:spChg chg="mod">
          <ac:chgData name="Alberto R Puente Rolon" userId="17ad5f08-fa49-4333-a5d2-1c8e46657a2c" providerId="ADAL" clId="{EE3E7FFF-FB1C-42F5-9746-79F151FCBC0A}" dt="2024-05-28T14:21:55.602" v="16" actId="14100"/>
          <ac:spMkLst>
            <pc:docMk/>
            <pc:sldMk cId="0" sldId="256"/>
            <ac:spMk id="4" creationId="{EA737970-6909-F3B6-E864-C51CC4E3F832}"/>
          </ac:spMkLst>
        </pc:spChg>
        <pc:spChg chg="mod">
          <ac:chgData name="Alberto R Puente Rolon" userId="17ad5f08-fa49-4333-a5d2-1c8e46657a2c" providerId="ADAL" clId="{EE3E7FFF-FB1C-42F5-9746-79F151FCBC0A}" dt="2024-05-28T14:46:24.171" v="444" actId="164"/>
          <ac:spMkLst>
            <pc:docMk/>
            <pc:sldMk cId="0" sldId="256"/>
            <ac:spMk id="5" creationId="{31C3FF21-1F88-A137-ABC4-E765D905F2D5}"/>
          </ac:spMkLst>
        </pc:spChg>
        <pc:spChg chg="mod">
          <ac:chgData name="Alberto R Puente Rolon" userId="17ad5f08-fa49-4333-a5d2-1c8e46657a2c" providerId="ADAL" clId="{EE3E7FFF-FB1C-42F5-9746-79F151FCBC0A}" dt="2024-05-28T14:22:12.539" v="17" actId="14100"/>
          <ac:spMkLst>
            <pc:docMk/>
            <pc:sldMk cId="0" sldId="256"/>
            <ac:spMk id="6" creationId="{16450415-9BC9-EAFE-80E5-63018B2ECE8D}"/>
          </ac:spMkLst>
        </pc:spChg>
        <pc:spChg chg="mod">
          <ac:chgData name="Alberto R Puente Rolon" userId="17ad5f08-fa49-4333-a5d2-1c8e46657a2c" providerId="ADAL" clId="{EE3E7FFF-FB1C-42F5-9746-79F151FCBC0A}" dt="2024-05-28T14:51:35.193" v="622" actId="20577"/>
          <ac:spMkLst>
            <pc:docMk/>
            <pc:sldMk cId="0" sldId="256"/>
            <ac:spMk id="15" creationId="{386B5483-9479-58A1-777E-50F476B18E07}"/>
          </ac:spMkLst>
        </pc:spChg>
        <pc:spChg chg="del">
          <ac:chgData name="Alberto R Puente Rolon" userId="17ad5f08-fa49-4333-a5d2-1c8e46657a2c" providerId="ADAL" clId="{EE3E7FFF-FB1C-42F5-9746-79F151FCBC0A}" dt="2024-05-28T14:35:40.449" v="299" actId="478"/>
          <ac:spMkLst>
            <pc:docMk/>
            <pc:sldMk cId="0" sldId="256"/>
            <ac:spMk id="20" creationId="{B0D885BC-8A7F-1738-2220-941D0C08C2A0}"/>
          </ac:spMkLst>
        </pc:spChg>
        <pc:spChg chg="mod">
          <ac:chgData name="Alberto R Puente Rolon" userId="17ad5f08-fa49-4333-a5d2-1c8e46657a2c" providerId="ADAL" clId="{EE3E7FFF-FB1C-42F5-9746-79F151FCBC0A}" dt="2024-05-28T14:48:30.212" v="533" actId="20577"/>
          <ac:spMkLst>
            <pc:docMk/>
            <pc:sldMk cId="0" sldId="256"/>
            <ac:spMk id="22" creationId="{006AC684-20A2-AFCE-76E2-675A8AA04811}"/>
          </ac:spMkLst>
        </pc:spChg>
        <pc:spChg chg="del mod">
          <ac:chgData name="Alberto R Puente Rolon" userId="17ad5f08-fa49-4333-a5d2-1c8e46657a2c" providerId="ADAL" clId="{EE3E7FFF-FB1C-42F5-9746-79F151FCBC0A}" dt="2024-05-28T14:32:01.604" v="230" actId="478"/>
          <ac:spMkLst>
            <pc:docMk/>
            <pc:sldMk cId="0" sldId="256"/>
            <ac:spMk id="25" creationId="{C8959B63-9831-95EB-A1D6-1F88191B6470}"/>
          </ac:spMkLst>
        </pc:spChg>
        <pc:spChg chg="del">
          <ac:chgData name="Alberto R Puente Rolon" userId="17ad5f08-fa49-4333-a5d2-1c8e46657a2c" providerId="ADAL" clId="{EE3E7FFF-FB1C-42F5-9746-79F151FCBC0A}" dt="2024-05-28T14:38:41.349" v="325" actId="478"/>
          <ac:spMkLst>
            <pc:docMk/>
            <pc:sldMk cId="0" sldId="256"/>
            <ac:spMk id="27" creationId="{7904AF6E-225D-AFF4-50E2-63FCB1653198}"/>
          </ac:spMkLst>
        </pc:spChg>
        <pc:spChg chg="add del mod">
          <ac:chgData name="Alberto R Puente Rolon" userId="17ad5f08-fa49-4333-a5d2-1c8e46657a2c" providerId="ADAL" clId="{EE3E7FFF-FB1C-42F5-9746-79F151FCBC0A}" dt="2024-05-28T14:27:56.109" v="84"/>
          <ac:spMkLst>
            <pc:docMk/>
            <pc:sldMk cId="0" sldId="256"/>
            <ac:spMk id="29" creationId="{2596BACD-C781-C5F8-C3F7-20743B64BA2F}"/>
          </ac:spMkLst>
        </pc:spChg>
        <pc:spChg chg="add mod">
          <ac:chgData name="Alberto R Puente Rolon" userId="17ad5f08-fa49-4333-a5d2-1c8e46657a2c" providerId="ADAL" clId="{EE3E7FFF-FB1C-42F5-9746-79F151FCBC0A}" dt="2024-05-28T14:51:52.658" v="628" actId="20577"/>
          <ac:spMkLst>
            <pc:docMk/>
            <pc:sldMk cId="0" sldId="256"/>
            <ac:spMk id="31" creationId="{A29B4D3A-7EBB-50E9-B6DD-E7050CF374E6}"/>
          </ac:spMkLst>
        </pc:spChg>
        <pc:spChg chg="add mod">
          <ac:chgData name="Alberto R Puente Rolon" userId="17ad5f08-fa49-4333-a5d2-1c8e46657a2c" providerId="ADAL" clId="{EE3E7FFF-FB1C-42F5-9746-79F151FCBC0A}" dt="2024-05-28T14:35:13.955" v="294" actId="20577"/>
          <ac:spMkLst>
            <pc:docMk/>
            <pc:sldMk cId="0" sldId="256"/>
            <ac:spMk id="33" creationId="{6E49184D-F9DE-16B8-100F-7F3569F8C6D7}"/>
          </ac:spMkLst>
        </pc:spChg>
        <pc:spChg chg="add mod">
          <ac:chgData name="Alberto R Puente Rolon" userId="17ad5f08-fa49-4333-a5d2-1c8e46657a2c" providerId="ADAL" clId="{EE3E7FFF-FB1C-42F5-9746-79F151FCBC0A}" dt="2024-05-28T14:34:19.525" v="291" actId="1035"/>
          <ac:spMkLst>
            <pc:docMk/>
            <pc:sldMk cId="0" sldId="256"/>
            <ac:spMk id="35" creationId="{50AD5EB2-4C4B-0D59-D38E-D44F476835EE}"/>
          </ac:spMkLst>
        </pc:spChg>
        <pc:spChg chg="mod">
          <ac:chgData name="Alberto R Puente Rolon" userId="17ad5f08-fa49-4333-a5d2-1c8e46657a2c" providerId="ADAL" clId="{EE3E7FFF-FB1C-42F5-9746-79F151FCBC0A}" dt="2024-05-28T14:27:36.105" v="79"/>
          <ac:spMkLst>
            <pc:docMk/>
            <pc:sldMk cId="0" sldId="256"/>
            <ac:spMk id="36" creationId="{FA815235-E148-12E1-EAD8-8263666F6AD0}"/>
          </ac:spMkLst>
        </pc:spChg>
        <pc:spChg chg="add mod">
          <ac:chgData name="Alberto R Puente Rolon" userId="17ad5f08-fa49-4333-a5d2-1c8e46657a2c" providerId="ADAL" clId="{EE3E7FFF-FB1C-42F5-9746-79F151FCBC0A}" dt="2024-05-28T14:34:32.874" v="292" actId="1035"/>
          <ac:spMkLst>
            <pc:docMk/>
            <pc:sldMk cId="0" sldId="256"/>
            <ac:spMk id="38" creationId="{2F4B5AA3-941B-E2AC-141F-E8DFE5A3B561}"/>
          </ac:spMkLst>
        </pc:spChg>
        <pc:spChg chg="add mod">
          <ac:chgData name="Alberto R Puente Rolon" userId="17ad5f08-fa49-4333-a5d2-1c8e46657a2c" providerId="ADAL" clId="{EE3E7FFF-FB1C-42F5-9746-79F151FCBC0A}" dt="2024-05-28T14:33:59.070" v="288" actId="164"/>
          <ac:spMkLst>
            <pc:docMk/>
            <pc:sldMk cId="0" sldId="256"/>
            <ac:spMk id="40" creationId="{5120F8C4-3F3D-F1A4-F016-8E46701B1A28}"/>
          </ac:spMkLst>
        </pc:spChg>
        <pc:spChg chg="mod">
          <ac:chgData name="Alberto R Puente Rolon" userId="17ad5f08-fa49-4333-a5d2-1c8e46657a2c" providerId="ADAL" clId="{EE3E7FFF-FB1C-42F5-9746-79F151FCBC0A}" dt="2024-05-28T14:26:07.595" v="51" actId="947"/>
          <ac:spMkLst>
            <pc:docMk/>
            <pc:sldMk cId="0" sldId="256"/>
            <ac:spMk id="42" creationId="{F45BF6D3-EDB6-E33B-AE7F-710D6FABEF8C}"/>
          </ac:spMkLst>
        </pc:spChg>
        <pc:spChg chg="add mod">
          <ac:chgData name="Alberto R Puente Rolon" userId="17ad5f08-fa49-4333-a5d2-1c8e46657a2c" providerId="ADAL" clId="{EE3E7FFF-FB1C-42F5-9746-79F151FCBC0A}" dt="2024-05-28T14:39:41.860" v="331" actId="14100"/>
          <ac:spMkLst>
            <pc:docMk/>
            <pc:sldMk cId="0" sldId="256"/>
            <ac:spMk id="43" creationId="{35E3D4A0-5944-6E78-DD72-3A55F4B69A8D}"/>
          </ac:spMkLst>
        </pc:spChg>
        <pc:spChg chg="add mod">
          <ac:chgData name="Alberto R Puente Rolon" userId="17ad5f08-fa49-4333-a5d2-1c8e46657a2c" providerId="ADAL" clId="{EE3E7FFF-FB1C-42F5-9746-79F151FCBC0A}" dt="2024-05-28T14:39:29.467" v="330" actId="1036"/>
          <ac:spMkLst>
            <pc:docMk/>
            <pc:sldMk cId="0" sldId="256"/>
            <ac:spMk id="45" creationId="{B48A2F00-D73B-8701-77B4-C169B206D4B6}"/>
          </ac:spMkLst>
        </pc:spChg>
        <pc:spChg chg="add mod">
          <ac:chgData name="Alberto R Puente Rolon" userId="17ad5f08-fa49-4333-a5d2-1c8e46657a2c" providerId="ADAL" clId="{EE3E7FFF-FB1C-42F5-9746-79F151FCBC0A}" dt="2024-05-28T14:38:02.073" v="319" actId="1076"/>
          <ac:spMkLst>
            <pc:docMk/>
            <pc:sldMk cId="0" sldId="256"/>
            <ac:spMk id="47" creationId="{797E69AC-1F02-9BB6-2D98-455D6B107232}"/>
          </ac:spMkLst>
        </pc:spChg>
        <pc:spChg chg="add mod">
          <ac:chgData name="Alberto R Puente Rolon" userId="17ad5f08-fa49-4333-a5d2-1c8e46657a2c" providerId="ADAL" clId="{EE3E7FFF-FB1C-42F5-9746-79F151FCBC0A}" dt="2024-05-28T14:38:18.866" v="324" actId="20577"/>
          <ac:spMkLst>
            <pc:docMk/>
            <pc:sldMk cId="0" sldId="256"/>
            <ac:spMk id="48" creationId="{43582768-8D6F-272E-668E-4B31D57061B4}"/>
          </ac:spMkLst>
        </pc:spChg>
        <pc:spChg chg="add mod">
          <ac:chgData name="Alberto R Puente Rolon" userId="17ad5f08-fa49-4333-a5d2-1c8e46657a2c" providerId="ADAL" clId="{EE3E7FFF-FB1C-42F5-9746-79F151FCBC0A}" dt="2024-05-28T14:39:42.017" v="332"/>
          <ac:spMkLst>
            <pc:docMk/>
            <pc:sldMk cId="0" sldId="256"/>
            <ac:spMk id="49" creationId="{F099D7E3-762B-1FF7-C100-AE108E60CA77}"/>
          </ac:spMkLst>
        </pc:spChg>
        <pc:spChg chg="add mod">
          <ac:chgData name="Alberto R Puente Rolon" userId="17ad5f08-fa49-4333-a5d2-1c8e46657a2c" providerId="ADAL" clId="{EE3E7FFF-FB1C-42F5-9746-79F151FCBC0A}" dt="2024-05-28T14:39:50.498" v="334" actId="1076"/>
          <ac:spMkLst>
            <pc:docMk/>
            <pc:sldMk cId="0" sldId="256"/>
            <ac:spMk id="51" creationId="{F32FAD00-C29B-2E25-3782-3C83116963E9}"/>
          </ac:spMkLst>
        </pc:spChg>
        <pc:spChg chg="add mod">
          <ac:chgData name="Alberto R Puente Rolon" userId="17ad5f08-fa49-4333-a5d2-1c8e46657a2c" providerId="ADAL" clId="{EE3E7FFF-FB1C-42F5-9746-79F151FCBC0A}" dt="2024-05-28T14:40:09.134" v="340" actId="20577"/>
          <ac:spMkLst>
            <pc:docMk/>
            <pc:sldMk cId="0" sldId="256"/>
            <ac:spMk id="52" creationId="{A3AC4355-82ED-425C-13B7-5F39674930DF}"/>
          </ac:spMkLst>
        </pc:spChg>
        <pc:spChg chg="add mod">
          <ac:chgData name="Alberto R Puente Rolon" userId="17ad5f08-fa49-4333-a5d2-1c8e46657a2c" providerId="ADAL" clId="{EE3E7FFF-FB1C-42F5-9746-79F151FCBC0A}" dt="2024-05-28T14:40:15.189" v="342" actId="20577"/>
          <ac:spMkLst>
            <pc:docMk/>
            <pc:sldMk cId="0" sldId="256"/>
            <ac:spMk id="54" creationId="{56D833A7-555F-3B1A-6CB6-E616AF5FB9BE}"/>
          </ac:spMkLst>
        </pc:spChg>
        <pc:spChg chg="add mod">
          <ac:chgData name="Alberto R Puente Rolon" userId="17ad5f08-fa49-4333-a5d2-1c8e46657a2c" providerId="ADAL" clId="{EE3E7FFF-FB1C-42F5-9746-79F151FCBC0A}" dt="2024-05-28T14:43:27.359" v="361" actId="164"/>
          <ac:spMkLst>
            <pc:docMk/>
            <pc:sldMk cId="0" sldId="256"/>
            <ac:spMk id="59" creationId="{3A7CD69C-F146-7239-21D3-8B0BBB2130AB}"/>
          </ac:spMkLst>
        </pc:spChg>
        <pc:spChg chg="add mod">
          <ac:chgData name="Alberto R Puente Rolon" userId="17ad5f08-fa49-4333-a5d2-1c8e46657a2c" providerId="ADAL" clId="{EE3E7FFF-FB1C-42F5-9746-79F151FCBC0A}" dt="2024-05-28T14:43:42.777" v="362" actId="164"/>
          <ac:spMkLst>
            <pc:docMk/>
            <pc:sldMk cId="0" sldId="256"/>
            <ac:spMk id="61" creationId="{49ECFADE-FE1B-5841-49DA-F90CF8452C9D}"/>
          </ac:spMkLst>
        </pc:spChg>
        <pc:spChg chg="add del mod">
          <ac:chgData name="Alberto R Puente Rolon" userId="17ad5f08-fa49-4333-a5d2-1c8e46657a2c" providerId="ADAL" clId="{EE3E7FFF-FB1C-42F5-9746-79F151FCBC0A}" dt="2024-05-28T14:43:20.191" v="360" actId="478"/>
          <ac:spMkLst>
            <pc:docMk/>
            <pc:sldMk cId="0" sldId="256"/>
            <ac:spMk id="63" creationId="{176AF00D-ED81-F2FB-D7FF-1391B75C1F58}"/>
          </ac:spMkLst>
        </pc:spChg>
        <pc:spChg chg="mod">
          <ac:chgData name="Alberto R Puente Rolon" userId="17ad5f08-fa49-4333-a5d2-1c8e46657a2c" providerId="ADAL" clId="{EE3E7FFF-FB1C-42F5-9746-79F151FCBC0A}" dt="2024-05-28T14:41:16.952" v="347" actId="12"/>
          <ac:spMkLst>
            <pc:docMk/>
            <pc:sldMk cId="0" sldId="256"/>
            <ac:spMk id="3128" creationId="{00000000-0000-0000-0000-000000000000}"/>
          </ac:spMkLst>
        </pc:spChg>
        <pc:spChg chg="add mod">
          <ac:chgData name="Alberto R Puente Rolon" userId="17ad5f08-fa49-4333-a5d2-1c8e46657a2c" providerId="ADAL" clId="{EE3E7FFF-FB1C-42F5-9746-79F151FCBC0A}" dt="2024-05-28T14:50:59.469" v="609" actId="13926"/>
          <ac:spMkLst>
            <pc:docMk/>
            <pc:sldMk cId="0" sldId="256"/>
            <ac:spMk id="3139" creationId="{1A2FDE5F-9E55-C101-B113-4533CF25CBC5}"/>
          </ac:spMkLst>
        </pc:spChg>
        <pc:spChg chg="del mod">
          <ac:chgData name="Alberto R Puente Rolon" userId="17ad5f08-fa49-4333-a5d2-1c8e46657a2c" providerId="ADAL" clId="{EE3E7FFF-FB1C-42F5-9746-79F151FCBC0A}" dt="2024-05-28T14:29:05.631" v="156" actId="478"/>
          <ac:spMkLst>
            <pc:docMk/>
            <pc:sldMk cId="0" sldId="256"/>
            <ac:spMk id="3141" creationId="{5CF95BEC-AE18-6144-93DF-05B0E6C381BD}"/>
          </ac:spMkLst>
        </pc:spChg>
        <pc:spChg chg="mod">
          <ac:chgData name="Alberto R Puente Rolon" userId="17ad5f08-fa49-4333-a5d2-1c8e46657a2c" providerId="ADAL" clId="{EE3E7FFF-FB1C-42F5-9746-79F151FCBC0A}" dt="2024-05-28T14:31:25.628" v="227" actId="1076"/>
          <ac:spMkLst>
            <pc:docMk/>
            <pc:sldMk cId="0" sldId="256"/>
            <ac:spMk id="3142" creationId="{D27AF89C-B1B0-E7AA-A985-BB89BA0C37E1}"/>
          </ac:spMkLst>
        </pc:spChg>
        <pc:spChg chg="mod">
          <ac:chgData name="Alberto R Puente Rolon" userId="17ad5f08-fa49-4333-a5d2-1c8e46657a2c" providerId="ADAL" clId="{EE3E7FFF-FB1C-42F5-9746-79F151FCBC0A}" dt="2024-05-28T14:24:10.059" v="26" actId="1076"/>
          <ac:spMkLst>
            <pc:docMk/>
            <pc:sldMk cId="0" sldId="256"/>
            <ac:spMk id="3143" creationId="{1AE3D5B8-77D6-4A1E-9039-C09C17FBD2BD}"/>
          </ac:spMkLst>
        </pc:spChg>
        <pc:spChg chg="mod">
          <ac:chgData name="Alberto R Puente Rolon" userId="17ad5f08-fa49-4333-a5d2-1c8e46657a2c" providerId="ADAL" clId="{EE3E7FFF-FB1C-42F5-9746-79F151FCBC0A}" dt="2024-05-28T14:54:50.681" v="655" actId="1076"/>
          <ac:spMkLst>
            <pc:docMk/>
            <pc:sldMk cId="0" sldId="256"/>
            <ac:spMk id="3144" creationId="{D59DE8B2-B9E1-0DC1-4BA9-7BDA7D3A4521}"/>
          </ac:spMkLst>
        </pc:spChg>
        <pc:spChg chg="add mod">
          <ac:chgData name="Alberto R Puente Rolon" userId="17ad5f08-fa49-4333-a5d2-1c8e46657a2c" providerId="ADAL" clId="{EE3E7FFF-FB1C-42F5-9746-79F151FCBC0A}" dt="2024-05-28T14:47:54.134" v="525" actId="20577"/>
          <ac:spMkLst>
            <pc:docMk/>
            <pc:sldMk cId="0" sldId="256"/>
            <ac:spMk id="3145" creationId="{79A61E7A-514D-A05C-A664-FA3704966F8C}"/>
          </ac:spMkLst>
        </pc:spChg>
        <pc:spChg chg="mod">
          <ac:chgData name="Alberto R Puente Rolon" userId="17ad5f08-fa49-4333-a5d2-1c8e46657a2c" providerId="ADAL" clId="{EE3E7FFF-FB1C-42F5-9746-79F151FCBC0A}" dt="2024-05-28T14:51:43.316" v="626" actId="20577"/>
          <ac:spMkLst>
            <pc:docMk/>
            <pc:sldMk cId="0" sldId="256"/>
            <ac:spMk id="3147" creationId="{46E1E338-4811-0AB8-521B-65B6F862743B}"/>
          </ac:spMkLst>
        </pc:spChg>
        <pc:spChg chg="add mod">
          <ac:chgData name="Alberto R Puente Rolon" userId="17ad5f08-fa49-4333-a5d2-1c8e46657a2c" providerId="ADAL" clId="{EE3E7FFF-FB1C-42F5-9746-79F151FCBC0A}" dt="2024-05-28T14:54:01.695" v="650" actId="1076"/>
          <ac:spMkLst>
            <pc:docMk/>
            <pc:sldMk cId="0" sldId="256"/>
            <ac:spMk id="3149" creationId="{0CA712A6-8170-9BA3-23DE-90F1EEA23D42}"/>
          </ac:spMkLst>
        </pc:spChg>
        <pc:spChg chg="mod">
          <ac:chgData name="Alberto R Puente Rolon" userId="17ad5f08-fa49-4333-a5d2-1c8e46657a2c" providerId="ADAL" clId="{EE3E7FFF-FB1C-42F5-9746-79F151FCBC0A}" dt="2024-05-28T14:56:10.948" v="661" actId="20577"/>
          <ac:spMkLst>
            <pc:docMk/>
            <pc:sldMk cId="0" sldId="256"/>
            <ac:spMk id="3150" creationId="{B56A91BD-13DF-D092-1BAC-465835428C3B}"/>
          </ac:spMkLst>
        </pc:spChg>
        <pc:spChg chg="mod">
          <ac:chgData name="Alberto R Puente Rolon" userId="17ad5f08-fa49-4333-a5d2-1c8e46657a2c" providerId="ADAL" clId="{EE3E7FFF-FB1C-42F5-9746-79F151FCBC0A}" dt="2024-05-28T14:25:00.543" v="28" actId="947"/>
          <ac:spMkLst>
            <pc:docMk/>
            <pc:sldMk cId="0" sldId="256"/>
            <ac:spMk id="3153" creationId="{58DEA371-B994-8C14-5AF2-E4D3C288D4CA}"/>
          </ac:spMkLst>
        </pc:spChg>
        <pc:spChg chg="mod">
          <ac:chgData name="Alberto R Puente Rolon" userId="17ad5f08-fa49-4333-a5d2-1c8e46657a2c" providerId="ADAL" clId="{EE3E7FFF-FB1C-42F5-9746-79F151FCBC0A}" dt="2024-05-28T14:22:46.092" v="18" actId="14100"/>
          <ac:spMkLst>
            <pc:docMk/>
            <pc:sldMk cId="0" sldId="256"/>
            <ac:spMk id="3163" creationId="{052FCB9C-7521-49CE-BD75-E5F44EEF81C8}"/>
          </ac:spMkLst>
        </pc:spChg>
        <pc:spChg chg="mod">
          <ac:chgData name="Alberto R Puente Rolon" userId="17ad5f08-fa49-4333-a5d2-1c8e46657a2c" providerId="ADAL" clId="{EE3E7FFF-FB1C-42F5-9746-79F151FCBC0A}" dt="2024-05-28T14:22:49.953" v="19" actId="14100"/>
          <ac:spMkLst>
            <pc:docMk/>
            <pc:sldMk cId="0" sldId="256"/>
            <ac:spMk id="3165" creationId="{55DB1E9C-100F-E9E3-D494-44698EC9788C}"/>
          </ac:spMkLst>
        </pc:spChg>
        <pc:spChg chg="mod">
          <ac:chgData name="Alberto R Puente Rolon" userId="17ad5f08-fa49-4333-a5d2-1c8e46657a2c" providerId="ADAL" clId="{EE3E7FFF-FB1C-42F5-9746-79F151FCBC0A}" dt="2024-05-28T14:23:11.631" v="23" actId="20577"/>
          <ac:spMkLst>
            <pc:docMk/>
            <pc:sldMk cId="0" sldId="256"/>
            <ac:spMk id="3166" creationId="{71EB9387-4B5E-C01B-1F6A-661D89D71B68}"/>
          </ac:spMkLst>
        </pc:spChg>
        <pc:grpChg chg="add mod">
          <ac:chgData name="Alberto R Puente Rolon" userId="17ad5f08-fa49-4333-a5d2-1c8e46657a2c" providerId="ADAL" clId="{EE3E7FFF-FB1C-42F5-9746-79F151FCBC0A}" dt="2024-05-28T14:34:05.019" v="289" actId="1076"/>
          <ac:grpSpMkLst>
            <pc:docMk/>
            <pc:sldMk cId="0" sldId="256"/>
            <ac:grpSpMk id="41" creationId="{1CB11E59-0B90-B4F1-C7D0-0B4DB84A5E68}"/>
          </ac:grpSpMkLst>
        </pc:grpChg>
        <pc:grpChg chg="add mod">
          <ac:chgData name="Alberto R Puente Rolon" userId="17ad5f08-fa49-4333-a5d2-1c8e46657a2c" providerId="ADAL" clId="{EE3E7FFF-FB1C-42F5-9746-79F151FCBC0A}" dt="2024-05-28T14:43:48.028" v="363" actId="1076"/>
          <ac:grpSpMkLst>
            <pc:docMk/>
            <pc:sldMk cId="0" sldId="256"/>
            <ac:grpSpMk id="3136" creationId="{47DA9418-7AA6-73C9-039A-739A93DE7330}"/>
          </ac:grpSpMkLst>
        </pc:grpChg>
        <pc:grpChg chg="add mod">
          <ac:chgData name="Alberto R Puente Rolon" userId="17ad5f08-fa49-4333-a5d2-1c8e46657a2c" providerId="ADAL" clId="{EE3E7FFF-FB1C-42F5-9746-79F151FCBC0A}" dt="2024-05-28T14:43:51.654" v="364" actId="1076"/>
          <ac:grpSpMkLst>
            <pc:docMk/>
            <pc:sldMk cId="0" sldId="256"/>
            <ac:grpSpMk id="3138" creationId="{45653AED-C422-FFF0-F9D6-2FA4BA701626}"/>
          </ac:grpSpMkLst>
        </pc:grpChg>
        <pc:grpChg chg="add mod">
          <ac:chgData name="Alberto R Puente Rolon" userId="17ad5f08-fa49-4333-a5d2-1c8e46657a2c" providerId="ADAL" clId="{EE3E7FFF-FB1C-42F5-9746-79F151FCBC0A}" dt="2024-05-28T14:46:29.876" v="445" actId="1076"/>
          <ac:grpSpMkLst>
            <pc:docMk/>
            <pc:sldMk cId="0" sldId="256"/>
            <ac:grpSpMk id="3140" creationId="{0115C13A-4C5E-6096-9445-CB6CF29EF748}"/>
          </ac:grpSpMkLst>
        </pc:grpChg>
        <pc:picChg chg="mod">
          <ac:chgData name="Alberto R Puente Rolon" userId="17ad5f08-fa49-4333-a5d2-1c8e46657a2c" providerId="ADAL" clId="{EE3E7FFF-FB1C-42F5-9746-79F151FCBC0A}" dt="2024-05-28T14:44:51.147" v="432" actId="1076"/>
          <ac:picMkLst>
            <pc:docMk/>
            <pc:sldMk cId="0" sldId="256"/>
            <ac:picMk id="8" creationId="{BDF9572B-3A6C-1767-B0CD-CE48DD2954C7}"/>
          </ac:picMkLst>
        </pc:picChg>
        <pc:picChg chg="mod">
          <ac:chgData name="Alberto R Puente Rolon" userId="17ad5f08-fa49-4333-a5d2-1c8e46657a2c" providerId="ADAL" clId="{EE3E7FFF-FB1C-42F5-9746-79F151FCBC0A}" dt="2024-05-28T14:46:39.568" v="446" actId="1076"/>
          <ac:picMkLst>
            <pc:docMk/>
            <pc:sldMk cId="0" sldId="256"/>
            <ac:picMk id="9" creationId="{77AEE0C8-67CF-62D7-1091-33FA876BC246}"/>
          </ac:picMkLst>
        </pc:picChg>
        <pc:picChg chg="mod">
          <ac:chgData name="Alberto R Puente Rolon" userId="17ad5f08-fa49-4333-a5d2-1c8e46657a2c" providerId="ADAL" clId="{EE3E7FFF-FB1C-42F5-9746-79F151FCBC0A}" dt="2024-05-28T14:46:24.171" v="444" actId="164"/>
          <ac:picMkLst>
            <pc:docMk/>
            <pc:sldMk cId="0" sldId="256"/>
            <ac:picMk id="10" creationId="{DF100F27-07B4-165A-A240-E80DA651ED03}"/>
          </ac:picMkLst>
        </pc:picChg>
        <pc:picChg chg="mod">
          <ac:chgData name="Alberto R Puente Rolon" userId="17ad5f08-fa49-4333-a5d2-1c8e46657a2c" providerId="ADAL" clId="{EE3E7FFF-FB1C-42F5-9746-79F151FCBC0A}" dt="2024-05-28T14:46:39.568" v="446" actId="1076"/>
          <ac:picMkLst>
            <pc:docMk/>
            <pc:sldMk cId="0" sldId="256"/>
            <ac:picMk id="11" creationId="{4BFD61E2-8A4E-9AB2-6271-26BF99A32A89}"/>
          </ac:picMkLst>
        </pc:picChg>
        <pc:picChg chg="mod">
          <ac:chgData name="Alberto R Puente Rolon" userId="17ad5f08-fa49-4333-a5d2-1c8e46657a2c" providerId="ADAL" clId="{EE3E7FFF-FB1C-42F5-9746-79F151FCBC0A}" dt="2024-05-28T14:43:27.359" v="361" actId="164"/>
          <ac:picMkLst>
            <pc:docMk/>
            <pc:sldMk cId="0" sldId="256"/>
            <ac:picMk id="12" creationId="{456D83D9-05EF-88FF-FC00-5F2D5F3BE688}"/>
          </ac:picMkLst>
        </pc:picChg>
        <pc:picChg chg="mod">
          <ac:chgData name="Alberto R Puente Rolon" userId="17ad5f08-fa49-4333-a5d2-1c8e46657a2c" providerId="ADAL" clId="{EE3E7FFF-FB1C-42F5-9746-79F151FCBC0A}" dt="2024-05-28T14:46:39.568" v="446" actId="1076"/>
          <ac:picMkLst>
            <pc:docMk/>
            <pc:sldMk cId="0" sldId="256"/>
            <ac:picMk id="13" creationId="{F440C01C-5FD5-FB92-9509-1BE9682B0DCC}"/>
          </ac:picMkLst>
        </pc:picChg>
        <pc:picChg chg="mod">
          <ac:chgData name="Alberto R Puente Rolon" userId="17ad5f08-fa49-4333-a5d2-1c8e46657a2c" providerId="ADAL" clId="{EE3E7FFF-FB1C-42F5-9746-79F151FCBC0A}" dt="2024-05-28T14:33:59.070" v="288" actId="164"/>
          <ac:picMkLst>
            <pc:docMk/>
            <pc:sldMk cId="0" sldId="256"/>
            <ac:picMk id="14" creationId="{25E47C65-F5AA-3496-9A34-26EB18818A7C}"/>
          </ac:picMkLst>
        </pc:picChg>
        <pc:picChg chg="mod">
          <ac:chgData name="Alberto R Puente Rolon" userId="17ad5f08-fa49-4333-a5d2-1c8e46657a2c" providerId="ADAL" clId="{EE3E7FFF-FB1C-42F5-9746-79F151FCBC0A}" dt="2024-05-28T14:54:42.127" v="654" actId="1076"/>
          <ac:picMkLst>
            <pc:docMk/>
            <pc:sldMk cId="0" sldId="256"/>
            <ac:picMk id="19" creationId="{8476A99D-4B24-A7FF-B6EA-BF9D969826A5}"/>
          </ac:picMkLst>
        </pc:picChg>
        <pc:picChg chg="mod">
          <ac:chgData name="Alberto R Puente Rolon" userId="17ad5f08-fa49-4333-a5d2-1c8e46657a2c" providerId="ADAL" clId="{EE3E7FFF-FB1C-42F5-9746-79F151FCBC0A}" dt="2024-05-28T14:43:42.777" v="362" actId="164"/>
          <ac:picMkLst>
            <pc:docMk/>
            <pc:sldMk cId="0" sldId="256"/>
            <ac:picMk id="21" creationId="{9EE45DD7-4DAE-071B-1524-8EA10C4F90BD}"/>
          </ac:picMkLst>
        </pc:picChg>
        <pc:picChg chg="mod">
          <ac:chgData name="Alberto R Puente Rolon" userId="17ad5f08-fa49-4333-a5d2-1c8e46657a2c" providerId="ADAL" clId="{EE3E7FFF-FB1C-42F5-9746-79F151FCBC0A}" dt="2024-05-28T14:54:38.755" v="653" actId="1076"/>
          <ac:picMkLst>
            <pc:docMk/>
            <pc:sldMk cId="0" sldId="256"/>
            <ac:picMk id="24" creationId="{12E12386-A108-3292-F884-7D743AD7033E}"/>
          </ac:picMkLst>
        </pc:picChg>
        <pc:picChg chg="mod">
          <ac:chgData name="Alberto R Puente Rolon" userId="17ad5f08-fa49-4333-a5d2-1c8e46657a2c" providerId="ADAL" clId="{EE3E7FFF-FB1C-42F5-9746-79F151FCBC0A}" dt="2024-05-28T14:39:21.712" v="328" actId="1076"/>
          <ac:picMkLst>
            <pc:docMk/>
            <pc:sldMk cId="0" sldId="256"/>
            <ac:picMk id="26" creationId="{79207C38-4495-CB37-3760-B48FB37B3641}"/>
          </ac:picMkLst>
        </pc:picChg>
        <pc:picChg chg="mod">
          <ac:chgData name="Alberto R Puente Rolon" userId="17ad5f08-fa49-4333-a5d2-1c8e46657a2c" providerId="ADAL" clId="{EE3E7FFF-FB1C-42F5-9746-79F151FCBC0A}" dt="2024-05-28T14:33:59.070" v="288" actId="164"/>
          <ac:picMkLst>
            <pc:docMk/>
            <pc:sldMk cId="0" sldId="256"/>
            <ac:picMk id="28" creationId="{F6C0C4FE-3EBC-6B83-5668-1E4E37352CFB}"/>
          </ac:picMkLst>
        </pc:picChg>
        <pc:picChg chg="mod">
          <ac:chgData name="Alberto R Puente Rolon" userId="17ad5f08-fa49-4333-a5d2-1c8e46657a2c" providerId="ADAL" clId="{EE3E7FFF-FB1C-42F5-9746-79F151FCBC0A}" dt="2024-05-28T14:33:59.070" v="288" actId="164"/>
          <ac:picMkLst>
            <pc:docMk/>
            <pc:sldMk cId="0" sldId="256"/>
            <ac:picMk id="30" creationId="{A0A23146-EC88-9F25-F35C-72671BD14A47}"/>
          </ac:picMkLst>
        </pc:picChg>
        <pc:picChg chg="mod">
          <ac:chgData name="Alberto R Puente Rolon" userId="17ad5f08-fa49-4333-a5d2-1c8e46657a2c" providerId="ADAL" clId="{EE3E7FFF-FB1C-42F5-9746-79F151FCBC0A}" dt="2024-05-28T14:39:02.290" v="326" actId="14100"/>
          <ac:picMkLst>
            <pc:docMk/>
            <pc:sldMk cId="0" sldId="256"/>
            <ac:picMk id="32" creationId="{207EA5CE-F2E2-FFEA-0DC0-3420625C9B9A}"/>
          </ac:picMkLst>
        </pc:picChg>
        <pc:picChg chg="mod">
          <ac:chgData name="Alberto R Puente Rolon" userId="17ad5f08-fa49-4333-a5d2-1c8e46657a2c" providerId="ADAL" clId="{EE3E7FFF-FB1C-42F5-9746-79F151FCBC0A}" dt="2024-05-28T14:39:24.097" v="329" actId="1076"/>
          <ac:picMkLst>
            <pc:docMk/>
            <pc:sldMk cId="0" sldId="256"/>
            <ac:picMk id="34" creationId="{ED018D42-E40E-4FAF-123C-ED0ADBE4B9C8}"/>
          </ac:picMkLst>
        </pc:picChg>
        <pc:picChg chg="mod">
          <ac:chgData name="Alberto R Puente Rolon" userId="17ad5f08-fa49-4333-a5d2-1c8e46657a2c" providerId="ADAL" clId="{EE3E7FFF-FB1C-42F5-9746-79F151FCBC0A}" dt="2024-05-28T14:33:59.070" v="288" actId="164"/>
          <ac:picMkLst>
            <pc:docMk/>
            <pc:sldMk cId="0" sldId="256"/>
            <ac:picMk id="44" creationId="{7428B58C-E4D4-5D48-42CE-5B631569A194}"/>
          </ac:picMkLst>
        </pc:picChg>
        <pc:picChg chg="mod">
          <ac:chgData name="Alberto R Puente Rolon" userId="17ad5f08-fa49-4333-a5d2-1c8e46657a2c" providerId="ADAL" clId="{EE3E7FFF-FB1C-42F5-9746-79F151FCBC0A}" dt="2024-05-28T14:54:32.964" v="652" actId="1076"/>
          <ac:picMkLst>
            <pc:docMk/>
            <pc:sldMk cId="0" sldId="256"/>
            <ac:picMk id="46" creationId="{1B671FCC-04AC-4EAB-8645-710ECBAD55AC}"/>
          </ac:picMkLst>
        </pc:picChg>
        <pc:picChg chg="mod">
          <ac:chgData name="Alberto R Puente Rolon" userId="17ad5f08-fa49-4333-a5d2-1c8e46657a2c" providerId="ADAL" clId="{EE3E7FFF-FB1C-42F5-9746-79F151FCBC0A}" dt="2024-05-28T14:37:18.387" v="311" actId="1076"/>
          <ac:picMkLst>
            <pc:docMk/>
            <pc:sldMk cId="0" sldId="256"/>
            <ac:picMk id="60" creationId="{90B2A92E-391F-FF95-2FE8-D0378D48636F}"/>
          </ac:picMkLst>
        </pc:picChg>
        <pc:picChg chg="mod">
          <ac:chgData name="Alberto R Puente Rolon" userId="17ad5f08-fa49-4333-a5d2-1c8e46657a2c" providerId="ADAL" clId="{EE3E7FFF-FB1C-42F5-9746-79F151FCBC0A}" dt="2024-05-28T14:37:39.036" v="314" actId="1076"/>
          <ac:picMkLst>
            <pc:docMk/>
            <pc:sldMk cId="0" sldId="256"/>
            <ac:picMk id="62" creationId="{3277634B-4583-1C8C-7E70-0024BB4F6352}"/>
          </ac:picMkLst>
        </pc:picChg>
        <pc:picChg chg="mod">
          <ac:chgData name="Alberto R Puente Rolon" userId="17ad5f08-fa49-4333-a5d2-1c8e46657a2c" providerId="ADAL" clId="{EE3E7FFF-FB1C-42F5-9746-79F151FCBC0A}" dt="2024-05-28T14:38:10.925" v="321" actId="1076"/>
          <ac:picMkLst>
            <pc:docMk/>
            <pc:sldMk cId="0" sldId="256"/>
            <ac:picMk id="3137" creationId="{C782246D-C4C5-B1F0-00D2-676EF8DD077D}"/>
          </ac:picMkLst>
        </pc:picChg>
      </pc:sldChg>
    </pc:docChg>
  </pc:docChgLst>
  <pc:docChgLst>
    <pc:chgData name="nicktegen@yahoo.com" userId="S::urn:spo:guest#nicktegen@yahoo.com::" providerId="AD" clId="Web-{1030152C-B8A9-76ED-44A5-26AFCE39CFD8}"/>
    <pc:docChg chg="modSld">
      <pc:chgData name="nicktegen@yahoo.com" userId="S::urn:spo:guest#nicktegen@yahoo.com::" providerId="AD" clId="Web-{1030152C-B8A9-76ED-44A5-26AFCE39CFD8}" dt="2024-05-28T16:03:45.039" v="1" actId="1076"/>
      <pc:docMkLst>
        <pc:docMk/>
      </pc:docMkLst>
      <pc:sldChg chg="modSp">
        <pc:chgData name="nicktegen@yahoo.com" userId="S::urn:spo:guest#nicktegen@yahoo.com::" providerId="AD" clId="Web-{1030152C-B8A9-76ED-44A5-26AFCE39CFD8}" dt="2024-05-28T16:03:45.039" v="1" actId="1076"/>
        <pc:sldMkLst>
          <pc:docMk/>
          <pc:sldMk cId="0" sldId="256"/>
        </pc:sldMkLst>
        <pc:grpChg chg="mod">
          <ac:chgData name="nicktegen@yahoo.com" userId="S::urn:spo:guest#nicktegen@yahoo.com::" providerId="AD" clId="Web-{1030152C-B8A9-76ED-44A5-26AFCE39CFD8}" dt="2024-05-28T16:03:45.039" v="1" actId="1076"/>
          <ac:grpSpMkLst>
            <pc:docMk/>
            <pc:sldMk cId="0" sldId="256"/>
            <ac:grpSpMk id="3136" creationId="{47DA9418-7AA6-73C9-039A-739A93DE7330}"/>
          </ac:grpSpMkLst>
        </pc:grpChg>
      </pc:sldChg>
    </pc:docChg>
  </pc:docChgLst>
  <pc:docChgLst>
    <pc:chgData name="nicktegen@yahoo.com" userId="S::urn:spo:guest#nicktegen@yahoo.com::" providerId="AD" clId="Web-{4C8AAFA6-66D0-F7ED-675A-F2B074A0CDB3}"/>
    <pc:docChg chg="modSld">
      <pc:chgData name="nicktegen@yahoo.com" userId="S::urn:spo:guest#nicktegen@yahoo.com::" providerId="AD" clId="Web-{4C8AAFA6-66D0-F7ED-675A-F2B074A0CDB3}" dt="2024-05-28T00:45:48.665" v="0"/>
      <pc:docMkLst>
        <pc:docMk/>
      </pc:docMkLst>
      <pc:sldChg chg="addSp modSp">
        <pc:chgData name="nicktegen@yahoo.com" userId="S::urn:spo:guest#nicktegen@yahoo.com::" providerId="AD" clId="Web-{4C8AAFA6-66D0-F7ED-675A-F2B074A0CDB3}" dt="2024-05-28T00:45:48.665" v="0"/>
        <pc:sldMkLst>
          <pc:docMk/>
          <pc:sldMk cId="0" sldId="256"/>
        </pc:sldMkLst>
        <pc:picChg chg="add mod">
          <ac:chgData name="nicktegen@yahoo.com" userId="S::urn:spo:guest#nicktegen@yahoo.com::" providerId="AD" clId="Web-{4C8AAFA6-66D0-F7ED-675A-F2B074A0CDB3}" dt="2024-05-28T00:45:48.665" v="0"/>
          <ac:picMkLst>
            <pc:docMk/>
            <pc:sldMk cId="0" sldId="256"/>
            <ac:picMk id="12" creationId="{456D83D9-05EF-88FF-FC00-5F2D5F3BE688}"/>
          </ac:picMkLst>
        </pc:picChg>
      </pc:sldChg>
    </pc:docChg>
  </pc:docChgLst>
  <pc:docChgLst>
    <pc:chgData name="jordonnewland@gmail.com" userId="S::urn:spo:guest#jordonnewland@gmail.com::" providerId="AD" clId="Web-{502A49DD-F772-CDA3-78A8-67AA00223C0E}"/>
    <pc:docChg chg="modSld">
      <pc:chgData name="jordonnewland@gmail.com" userId="S::urn:spo:guest#jordonnewland@gmail.com::" providerId="AD" clId="Web-{502A49DD-F772-CDA3-78A8-67AA00223C0E}" dt="2024-05-28T02:18:20.528" v="23" actId="20577"/>
      <pc:docMkLst>
        <pc:docMk/>
      </pc:docMkLst>
      <pc:sldChg chg="modSp">
        <pc:chgData name="jordonnewland@gmail.com" userId="S::urn:spo:guest#jordonnewland@gmail.com::" providerId="AD" clId="Web-{502A49DD-F772-CDA3-78A8-67AA00223C0E}" dt="2024-05-28T02:18:20.528" v="23" actId="20577"/>
        <pc:sldMkLst>
          <pc:docMk/>
          <pc:sldMk cId="0" sldId="256"/>
        </pc:sldMkLst>
        <pc:spChg chg="mod">
          <ac:chgData name="jordonnewland@gmail.com" userId="S::urn:spo:guest#jordonnewland@gmail.com::" providerId="AD" clId="Web-{502A49DD-F772-CDA3-78A8-67AA00223C0E}" dt="2024-05-28T02:18:20.528" v="23" actId="20577"/>
          <ac:spMkLst>
            <pc:docMk/>
            <pc:sldMk cId="0" sldId="256"/>
            <ac:spMk id="3128" creationId="{00000000-0000-0000-0000-000000000000}"/>
          </ac:spMkLst>
        </pc:spChg>
      </pc:sldChg>
    </pc:docChg>
  </pc:docChgLst>
  <pc:docChgLst>
    <pc:chgData name="Alberto R Puente Rolon" userId="S::alberto.puente@upr.edu::17ad5f08-fa49-4333-a5d2-1c8e46657a2c" providerId="AD" clId="Web-{C2128E79-A87D-1FE5-4609-256AAB48909D}"/>
    <pc:docChg chg="modSld">
      <pc:chgData name="Alberto R Puente Rolon" userId="S::alberto.puente@upr.edu::17ad5f08-fa49-4333-a5d2-1c8e46657a2c" providerId="AD" clId="Web-{C2128E79-A87D-1FE5-4609-256AAB48909D}" dt="2024-05-28T00:24:48.100" v="26" actId="20577"/>
      <pc:docMkLst>
        <pc:docMk/>
      </pc:docMkLst>
      <pc:sldChg chg="delSp modSp">
        <pc:chgData name="Alberto R Puente Rolon" userId="S::alberto.puente@upr.edu::17ad5f08-fa49-4333-a5d2-1c8e46657a2c" providerId="AD" clId="Web-{C2128E79-A87D-1FE5-4609-256AAB48909D}" dt="2024-05-28T00:24:48.100" v="26" actId="20577"/>
        <pc:sldMkLst>
          <pc:docMk/>
          <pc:sldMk cId="0" sldId="256"/>
        </pc:sldMkLst>
        <pc:spChg chg="mod">
          <ac:chgData name="Alberto R Puente Rolon" userId="S::alberto.puente@upr.edu::17ad5f08-fa49-4333-a5d2-1c8e46657a2c" providerId="AD" clId="Web-{C2128E79-A87D-1FE5-4609-256AAB48909D}" dt="2024-05-28T00:24:48.100" v="26" actId="20577"/>
          <ac:spMkLst>
            <pc:docMk/>
            <pc:sldMk cId="0" sldId="256"/>
            <ac:spMk id="3150" creationId="{B56A91BD-13DF-D092-1BAC-465835428C3B}"/>
          </ac:spMkLst>
        </pc:spChg>
        <pc:picChg chg="mod">
          <ac:chgData name="Alberto R Puente Rolon" userId="S::alberto.puente@upr.edu::17ad5f08-fa49-4333-a5d2-1c8e46657a2c" providerId="AD" clId="Web-{C2128E79-A87D-1FE5-4609-256AAB48909D}" dt="2024-05-28T00:07:09.988" v="0" actId="1076"/>
          <ac:picMkLst>
            <pc:docMk/>
            <pc:sldMk cId="0" sldId="256"/>
            <ac:picMk id="16" creationId="{BDA281E6-AFDF-AC95-98D3-F3AB304F5F34}"/>
          </ac:picMkLst>
        </pc:picChg>
        <pc:picChg chg="mod">
          <ac:chgData name="Alberto R Puente Rolon" userId="S::alberto.puente@upr.edu::17ad5f08-fa49-4333-a5d2-1c8e46657a2c" providerId="AD" clId="Web-{C2128E79-A87D-1FE5-4609-256AAB48909D}" dt="2024-05-28T00:10:48.792" v="12" actId="1076"/>
          <ac:picMkLst>
            <pc:docMk/>
            <pc:sldMk cId="0" sldId="256"/>
            <ac:picMk id="23" creationId="{4161BF8A-98E1-A958-B070-36D19001ED97}"/>
          </ac:picMkLst>
        </pc:picChg>
        <pc:picChg chg="mod">
          <ac:chgData name="Alberto R Puente Rolon" userId="S::alberto.puente@upr.edu::17ad5f08-fa49-4333-a5d2-1c8e46657a2c" providerId="AD" clId="Web-{C2128E79-A87D-1FE5-4609-256AAB48909D}" dt="2024-05-28T00:12:34.608" v="16" actId="1076"/>
          <ac:picMkLst>
            <pc:docMk/>
            <pc:sldMk cId="0" sldId="256"/>
            <ac:picMk id="26" creationId="{79207C38-4495-CB37-3760-B48FB37B3641}"/>
          </ac:picMkLst>
        </pc:picChg>
        <pc:picChg chg="mod">
          <ac:chgData name="Alberto R Puente Rolon" userId="S::alberto.puente@upr.edu::17ad5f08-fa49-4333-a5d2-1c8e46657a2c" providerId="AD" clId="Web-{C2128E79-A87D-1FE5-4609-256AAB48909D}" dt="2024-05-28T00:12:17.232" v="14" actId="1076"/>
          <ac:picMkLst>
            <pc:docMk/>
            <pc:sldMk cId="0" sldId="256"/>
            <ac:picMk id="32" creationId="{207EA5CE-F2E2-FFEA-0DC0-3420625C9B9A}"/>
          </ac:picMkLst>
        </pc:picChg>
        <pc:picChg chg="mod">
          <ac:chgData name="Alberto R Puente Rolon" userId="S::alberto.puente@upr.edu::17ad5f08-fa49-4333-a5d2-1c8e46657a2c" providerId="AD" clId="Web-{C2128E79-A87D-1FE5-4609-256AAB48909D}" dt="2024-05-28T00:12:27.139" v="15" actId="1076"/>
          <ac:picMkLst>
            <pc:docMk/>
            <pc:sldMk cId="0" sldId="256"/>
            <ac:picMk id="34" creationId="{ED018D42-E40E-4FAF-123C-ED0ADBE4B9C8}"/>
          </ac:picMkLst>
        </pc:picChg>
        <pc:picChg chg="mod">
          <ac:chgData name="Alberto R Puente Rolon" userId="S::alberto.puente@upr.edu::17ad5f08-fa49-4333-a5d2-1c8e46657a2c" providerId="AD" clId="Web-{C2128E79-A87D-1FE5-4609-256AAB48909D}" dt="2024-05-28T00:10:42.151" v="11" actId="1076"/>
          <ac:picMkLst>
            <pc:docMk/>
            <pc:sldMk cId="0" sldId="256"/>
            <ac:picMk id="60" creationId="{90B2A92E-391F-FF95-2FE8-D0378D48636F}"/>
          </ac:picMkLst>
        </pc:picChg>
        <pc:picChg chg="mod">
          <ac:chgData name="Alberto R Puente Rolon" userId="S::alberto.puente@upr.edu::17ad5f08-fa49-4333-a5d2-1c8e46657a2c" providerId="AD" clId="Web-{C2128E79-A87D-1FE5-4609-256AAB48909D}" dt="2024-05-28T00:10:38.166" v="10" actId="1076"/>
          <ac:picMkLst>
            <pc:docMk/>
            <pc:sldMk cId="0" sldId="256"/>
            <ac:picMk id="62" creationId="{3277634B-4583-1C8C-7E70-0024BB4F6352}"/>
          </ac:picMkLst>
        </pc:picChg>
        <pc:picChg chg="mod">
          <ac:chgData name="Alberto R Puente Rolon" userId="S::alberto.puente@upr.edu::17ad5f08-fa49-4333-a5d2-1c8e46657a2c" providerId="AD" clId="Web-{C2128E79-A87D-1FE5-4609-256AAB48909D}" dt="2024-05-28T00:10:33.401" v="9" actId="1076"/>
          <ac:picMkLst>
            <pc:docMk/>
            <pc:sldMk cId="0" sldId="256"/>
            <ac:picMk id="3137" creationId="{C782246D-C4C5-B1F0-00D2-676EF8DD077D}"/>
          </ac:picMkLst>
        </pc:picChg>
        <pc:picChg chg="del">
          <ac:chgData name="Alberto R Puente Rolon" userId="S::alberto.puente@upr.edu::17ad5f08-fa49-4333-a5d2-1c8e46657a2c" providerId="AD" clId="Web-{C2128E79-A87D-1FE5-4609-256AAB48909D}" dt="2024-05-28T00:10:22.182" v="8"/>
          <ac:picMkLst>
            <pc:docMk/>
            <pc:sldMk cId="0" sldId="256"/>
            <ac:picMk id="3139" creationId="{A37F3C26-EAAE-F8DD-B2BF-F7B27FB83376}"/>
          </ac:picMkLst>
        </pc:picChg>
      </pc:sldChg>
    </pc:docChg>
  </pc:docChgLst>
  <pc:docChgLst>
    <pc:chgData name="nicktegen@yahoo.com" userId="S::urn:spo:guest#nicktegen@yahoo.com::" providerId="AD" clId="Web-{9E3DBC7E-D79D-F863-408D-ABA96D2869B3}"/>
    <pc:docChg chg="modSld">
      <pc:chgData name="nicktegen@yahoo.com" userId="S::urn:spo:guest#nicktegen@yahoo.com::" providerId="AD" clId="Web-{9E3DBC7E-D79D-F863-408D-ABA96D2869B3}" dt="2024-05-27T00:09:17.727" v="1" actId="1076"/>
      <pc:docMkLst>
        <pc:docMk/>
      </pc:docMkLst>
      <pc:sldChg chg="addSp modSp">
        <pc:chgData name="nicktegen@yahoo.com" userId="S::urn:spo:guest#nicktegen@yahoo.com::" providerId="AD" clId="Web-{9E3DBC7E-D79D-F863-408D-ABA96D2869B3}" dt="2024-05-27T00:09:17.727" v="1" actId="1076"/>
        <pc:sldMkLst>
          <pc:docMk/>
          <pc:sldMk cId="0" sldId="256"/>
        </pc:sldMkLst>
        <pc:picChg chg="add mod">
          <ac:chgData name="nicktegen@yahoo.com" userId="S::urn:spo:guest#nicktegen@yahoo.com::" providerId="AD" clId="Web-{9E3DBC7E-D79D-F863-408D-ABA96D2869B3}" dt="2024-05-27T00:09:17.727" v="1" actId="1076"/>
          <ac:picMkLst>
            <pc:docMk/>
            <pc:sldMk cId="0" sldId="256"/>
            <ac:picMk id="5" creationId="{F5AD95F1-50E2-CA5A-D910-F4B932945EA1}"/>
          </ac:picMkLst>
        </pc:picChg>
      </pc:sldChg>
    </pc:docChg>
  </pc:docChgLst>
  <pc:docChgLst>
    <pc:chgData name="Alberto R Puente Rolon" userId="S::alberto.puente@upr.edu::17ad5f08-fa49-4333-a5d2-1c8e46657a2c" providerId="AD" clId="Web-{D6753EBB-C37B-1E3C-EC34-2AE67CE3C2B8}"/>
    <pc:docChg chg="modSld">
      <pc:chgData name="Alberto R Puente Rolon" userId="S::alberto.puente@upr.edu::17ad5f08-fa49-4333-a5d2-1c8e46657a2c" providerId="AD" clId="Web-{D6753EBB-C37B-1E3C-EC34-2AE67CE3C2B8}" dt="2024-05-28T03:02:42.475" v="938" actId="1076"/>
      <pc:docMkLst>
        <pc:docMk/>
      </pc:docMkLst>
      <pc:sldChg chg="addSp delSp modSp">
        <pc:chgData name="Alberto R Puente Rolon" userId="S::alberto.puente@upr.edu::17ad5f08-fa49-4333-a5d2-1c8e46657a2c" providerId="AD" clId="Web-{D6753EBB-C37B-1E3C-EC34-2AE67CE3C2B8}" dt="2024-05-28T03:02:42.475" v="938" actId="1076"/>
        <pc:sldMkLst>
          <pc:docMk/>
          <pc:sldMk cId="0" sldId="256"/>
        </pc:sldMkLst>
        <pc:spChg chg="add mod">
          <ac:chgData name="Alberto R Puente Rolon" userId="S::alberto.puente@upr.edu::17ad5f08-fa49-4333-a5d2-1c8e46657a2c" providerId="AD" clId="Web-{D6753EBB-C37B-1E3C-EC34-2AE67CE3C2B8}" dt="2024-05-28T02:22:24.760" v="428" actId="1076"/>
          <ac:spMkLst>
            <pc:docMk/>
            <pc:sldMk cId="0" sldId="256"/>
            <ac:spMk id="15" creationId="{386B5483-9479-58A1-777E-50F476B18E07}"/>
          </ac:spMkLst>
        </pc:spChg>
        <pc:spChg chg="add del">
          <ac:chgData name="Alberto R Puente Rolon" userId="S::alberto.puente@upr.edu::17ad5f08-fa49-4333-a5d2-1c8e46657a2c" providerId="AD" clId="Web-{D6753EBB-C37B-1E3C-EC34-2AE67CE3C2B8}" dt="2024-05-28T02:23:03.089" v="432"/>
          <ac:spMkLst>
            <pc:docMk/>
            <pc:sldMk cId="0" sldId="256"/>
            <ac:spMk id="20" creationId="{CC8F259B-9EB4-62F0-1BE3-653602C26E9E}"/>
          </ac:spMkLst>
        </pc:spChg>
        <pc:spChg chg="mod">
          <ac:chgData name="Alberto R Puente Rolon" userId="S::alberto.puente@upr.edu::17ad5f08-fa49-4333-a5d2-1c8e46657a2c" providerId="AD" clId="Web-{D6753EBB-C37B-1E3C-EC34-2AE67CE3C2B8}" dt="2024-05-28T01:01:17.454" v="5" actId="20577"/>
          <ac:spMkLst>
            <pc:docMk/>
            <pc:sldMk cId="0" sldId="256"/>
            <ac:spMk id="22" creationId="{006AC684-20A2-AFCE-76E2-675A8AA04811}"/>
          </ac:spMkLst>
        </pc:spChg>
        <pc:spChg chg="mod">
          <ac:chgData name="Alberto R Puente Rolon" userId="S::alberto.puente@upr.edu::17ad5f08-fa49-4333-a5d2-1c8e46657a2c" providerId="AD" clId="Web-{D6753EBB-C37B-1E3C-EC34-2AE67CE3C2B8}" dt="2024-05-28T03:02:40.725" v="937" actId="20577"/>
          <ac:spMkLst>
            <pc:docMk/>
            <pc:sldMk cId="0" sldId="256"/>
            <ac:spMk id="58" creationId="{68D268B8-3D30-FF56-4A77-BBE570C1B6C0}"/>
          </ac:spMkLst>
        </pc:spChg>
        <pc:spChg chg="mod">
          <ac:chgData name="Alberto R Puente Rolon" userId="S::alberto.puente@upr.edu::17ad5f08-fa49-4333-a5d2-1c8e46657a2c" providerId="AD" clId="Web-{D6753EBB-C37B-1E3C-EC34-2AE67CE3C2B8}" dt="2024-05-28T02:41:40.848" v="711" actId="20577"/>
          <ac:spMkLst>
            <pc:docMk/>
            <pc:sldMk cId="0" sldId="256"/>
            <ac:spMk id="3128" creationId="{00000000-0000-0000-0000-000000000000}"/>
          </ac:spMkLst>
        </pc:spChg>
        <pc:spChg chg="mod">
          <ac:chgData name="Alberto R Puente Rolon" userId="S::alberto.puente@upr.edu::17ad5f08-fa49-4333-a5d2-1c8e46657a2c" providerId="AD" clId="Web-{D6753EBB-C37B-1E3C-EC34-2AE67CE3C2B8}" dt="2024-05-28T01:51:49.741" v="389" actId="20577"/>
          <ac:spMkLst>
            <pc:docMk/>
            <pc:sldMk cId="0" sldId="256"/>
            <ac:spMk id="3141" creationId="{5CF95BEC-AE18-6144-93DF-05B0E6C381BD}"/>
          </ac:spMkLst>
        </pc:spChg>
        <pc:spChg chg="mod">
          <ac:chgData name="Alberto R Puente Rolon" userId="S::alberto.puente@upr.edu::17ad5f08-fa49-4333-a5d2-1c8e46657a2c" providerId="AD" clId="Web-{D6753EBB-C37B-1E3C-EC34-2AE67CE3C2B8}" dt="2024-05-28T02:23:53.090" v="463" actId="1076"/>
          <ac:spMkLst>
            <pc:docMk/>
            <pc:sldMk cId="0" sldId="256"/>
            <ac:spMk id="3143" creationId="{1AE3D5B8-77D6-4A1E-9039-C09C17FBD2BD}"/>
          </ac:spMkLst>
        </pc:spChg>
        <pc:spChg chg="mod">
          <ac:chgData name="Alberto R Puente Rolon" userId="S::alberto.puente@upr.edu::17ad5f08-fa49-4333-a5d2-1c8e46657a2c" providerId="AD" clId="Web-{D6753EBB-C37B-1E3C-EC34-2AE67CE3C2B8}" dt="2024-05-28T02:22:17.416" v="426" actId="1076"/>
          <ac:spMkLst>
            <pc:docMk/>
            <pc:sldMk cId="0" sldId="256"/>
            <ac:spMk id="3144" creationId="{D59DE8B2-B9E1-0DC1-4BA9-7BDA7D3A4521}"/>
          </ac:spMkLst>
        </pc:spChg>
        <pc:spChg chg="mod">
          <ac:chgData name="Alberto R Puente Rolon" userId="S::alberto.puente@upr.edu::17ad5f08-fa49-4333-a5d2-1c8e46657a2c" providerId="AD" clId="Web-{D6753EBB-C37B-1E3C-EC34-2AE67CE3C2B8}" dt="2024-05-28T02:25:16.999" v="502" actId="20577"/>
          <ac:spMkLst>
            <pc:docMk/>
            <pc:sldMk cId="0" sldId="256"/>
            <ac:spMk id="3147" creationId="{46E1E338-4811-0AB8-521B-65B6F862743B}"/>
          </ac:spMkLst>
        </pc:spChg>
        <pc:spChg chg="mod">
          <ac:chgData name="Alberto R Puente Rolon" userId="S::alberto.puente@upr.edu::17ad5f08-fa49-4333-a5d2-1c8e46657a2c" providerId="AD" clId="Web-{D6753EBB-C37B-1E3C-EC34-2AE67CE3C2B8}" dt="2024-05-28T02:20:31.085" v="407" actId="20577"/>
          <ac:spMkLst>
            <pc:docMk/>
            <pc:sldMk cId="0" sldId="256"/>
            <ac:spMk id="3150" creationId="{B56A91BD-13DF-D092-1BAC-465835428C3B}"/>
          </ac:spMkLst>
        </pc:spChg>
        <pc:picChg chg="mod">
          <ac:chgData name="Alberto R Puente Rolon" userId="S::alberto.puente@upr.edu::17ad5f08-fa49-4333-a5d2-1c8e46657a2c" providerId="AD" clId="Web-{D6753EBB-C37B-1E3C-EC34-2AE67CE3C2B8}" dt="2024-05-28T01:01:08.750" v="3" actId="14100"/>
          <ac:picMkLst>
            <pc:docMk/>
            <pc:sldMk cId="0" sldId="256"/>
            <ac:picMk id="8" creationId="{BDF9572B-3A6C-1767-B0CD-CE48DD2954C7}"/>
          </ac:picMkLst>
        </pc:picChg>
        <pc:picChg chg="mod">
          <ac:chgData name="Alberto R Puente Rolon" userId="S::alberto.puente@upr.edu::17ad5f08-fa49-4333-a5d2-1c8e46657a2c" providerId="AD" clId="Web-{D6753EBB-C37B-1E3C-EC34-2AE67CE3C2B8}" dt="2024-05-28T01:00:50.031" v="0" actId="1076"/>
          <ac:picMkLst>
            <pc:docMk/>
            <pc:sldMk cId="0" sldId="256"/>
            <ac:picMk id="12" creationId="{456D83D9-05EF-88FF-FC00-5F2D5F3BE688}"/>
          </ac:picMkLst>
        </pc:picChg>
        <pc:picChg chg="mod">
          <ac:chgData name="Alberto R Puente Rolon" userId="S::alberto.puente@upr.edu::17ad5f08-fa49-4333-a5d2-1c8e46657a2c" providerId="AD" clId="Web-{D6753EBB-C37B-1E3C-EC34-2AE67CE3C2B8}" dt="2024-05-28T01:50:43.551" v="378" actId="1076"/>
          <ac:picMkLst>
            <pc:docMk/>
            <pc:sldMk cId="0" sldId="256"/>
            <ac:picMk id="14" creationId="{25E47C65-F5AA-3496-9A34-26EB18818A7C}"/>
          </ac:picMkLst>
        </pc:picChg>
        <pc:picChg chg="mod modCrop">
          <ac:chgData name="Alberto R Puente Rolon" userId="S::alberto.puente@upr.edu::17ad5f08-fa49-4333-a5d2-1c8e46657a2c" providerId="AD" clId="Web-{D6753EBB-C37B-1E3C-EC34-2AE67CE3C2B8}" dt="2024-05-28T02:22:12.150" v="425" actId="1076"/>
          <ac:picMkLst>
            <pc:docMk/>
            <pc:sldMk cId="0" sldId="256"/>
            <ac:picMk id="19" creationId="{8476A99D-4B24-A7FF-B6EA-BF9D969826A5}"/>
          </ac:picMkLst>
        </pc:picChg>
        <pc:picChg chg="mod">
          <ac:chgData name="Alberto R Puente Rolon" userId="S::alberto.puente@upr.edu::17ad5f08-fa49-4333-a5d2-1c8e46657a2c" providerId="AD" clId="Web-{D6753EBB-C37B-1E3C-EC34-2AE67CE3C2B8}" dt="2024-05-28T01:00:56.875" v="1" actId="1076"/>
          <ac:picMkLst>
            <pc:docMk/>
            <pc:sldMk cId="0" sldId="256"/>
            <ac:picMk id="21" creationId="{9EE45DD7-4DAE-071B-1524-8EA10C4F90BD}"/>
          </ac:picMkLst>
        </pc:picChg>
        <pc:picChg chg="mod">
          <ac:chgData name="Alberto R Puente Rolon" userId="S::alberto.puente@upr.edu::17ad5f08-fa49-4333-a5d2-1c8e46657a2c" providerId="AD" clId="Web-{D6753EBB-C37B-1E3C-EC34-2AE67CE3C2B8}" dt="2024-05-28T01:48:13.297" v="358" actId="1076"/>
          <ac:picMkLst>
            <pc:docMk/>
            <pc:sldMk cId="0" sldId="256"/>
            <ac:picMk id="23" creationId="{4161BF8A-98E1-A958-B070-36D19001ED97}"/>
          </ac:picMkLst>
        </pc:picChg>
        <pc:picChg chg="mod">
          <ac:chgData name="Alberto R Puente Rolon" userId="S::alberto.puente@upr.edu::17ad5f08-fa49-4333-a5d2-1c8e46657a2c" providerId="AD" clId="Web-{D6753EBB-C37B-1E3C-EC34-2AE67CE3C2B8}" dt="2024-05-28T02:22:11.947" v="424" actId="1076"/>
          <ac:picMkLst>
            <pc:docMk/>
            <pc:sldMk cId="0" sldId="256"/>
            <ac:picMk id="24" creationId="{12E12386-A108-3292-F884-7D743AD7033E}"/>
          </ac:picMkLst>
        </pc:picChg>
        <pc:picChg chg="mod">
          <ac:chgData name="Alberto R Puente Rolon" userId="S::alberto.puente@upr.edu::17ad5f08-fa49-4333-a5d2-1c8e46657a2c" providerId="AD" clId="Web-{D6753EBB-C37B-1E3C-EC34-2AE67CE3C2B8}" dt="2024-05-28T01:46:03.840" v="331" actId="1076"/>
          <ac:picMkLst>
            <pc:docMk/>
            <pc:sldMk cId="0" sldId="256"/>
            <ac:picMk id="26" creationId="{79207C38-4495-CB37-3760-B48FB37B3641}"/>
          </ac:picMkLst>
        </pc:picChg>
        <pc:picChg chg="mod">
          <ac:chgData name="Alberto R Puente Rolon" userId="S::alberto.puente@upr.edu::17ad5f08-fa49-4333-a5d2-1c8e46657a2c" providerId="AD" clId="Web-{D6753EBB-C37B-1E3C-EC34-2AE67CE3C2B8}" dt="2024-05-28T01:50:31.051" v="377" actId="1076"/>
          <ac:picMkLst>
            <pc:docMk/>
            <pc:sldMk cId="0" sldId="256"/>
            <ac:picMk id="28" creationId="{F6C0C4FE-3EBC-6B83-5668-1E4E37352CFB}"/>
          </ac:picMkLst>
        </pc:picChg>
        <pc:picChg chg="mod">
          <ac:chgData name="Alberto R Puente Rolon" userId="S::alberto.puente@upr.edu::17ad5f08-fa49-4333-a5d2-1c8e46657a2c" providerId="AD" clId="Web-{D6753EBB-C37B-1E3C-EC34-2AE67CE3C2B8}" dt="2024-05-28T01:50:43.723" v="379" actId="1076"/>
          <ac:picMkLst>
            <pc:docMk/>
            <pc:sldMk cId="0" sldId="256"/>
            <ac:picMk id="30" creationId="{A0A23146-EC88-9F25-F35C-72671BD14A47}"/>
          </ac:picMkLst>
        </pc:picChg>
        <pc:picChg chg="mod">
          <ac:chgData name="Alberto R Puente Rolon" userId="S::alberto.puente@upr.edu::17ad5f08-fa49-4333-a5d2-1c8e46657a2c" providerId="AD" clId="Web-{D6753EBB-C37B-1E3C-EC34-2AE67CE3C2B8}" dt="2024-05-28T01:46:08.403" v="332" actId="1076"/>
          <ac:picMkLst>
            <pc:docMk/>
            <pc:sldMk cId="0" sldId="256"/>
            <ac:picMk id="32" creationId="{207EA5CE-F2E2-FFEA-0DC0-3420625C9B9A}"/>
          </ac:picMkLst>
        </pc:picChg>
        <pc:picChg chg="mod">
          <ac:chgData name="Alberto R Puente Rolon" userId="S::alberto.puente@upr.edu::17ad5f08-fa49-4333-a5d2-1c8e46657a2c" providerId="AD" clId="Web-{D6753EBB-C37B-1E3C-EC34-2AE67CE3C2B8}" dt="2024-05-28T01:46:01.762" v="330" actId="1076"/>
          <ac:picMkLst>
            <pc:docMk/>
            <pc:sldMk cId="0" sldId="256"/>
            <ac:picMk id="34" creationId="{ED018D42-E40E-4FAF-123C-ED0ADBE4B9C8}"/>
          </ac:picMkLst>
        </pc:picChg>
        <pc:picChg chg="mod">
          <ac:chgData name="Alberto R Puente Rolon" userId="S::alberto.puente@upr.edu::17ad5f08-fa49-4333-a5d2-1c8e46657a2c" providerId="AD" clId="Web-{D6753EBB-C37B-1E3C-EC34-2AE67CE3C2B8}" dt="2024-05-28T01:50:44.536" v="380" actId="1076"/>
          <ac:picMkLst>
            <pc:docMk/>
            <pc:sldMk cId="0" sldId="256"/>
            <ac:picMk id="44" creationId="{7428B58C-E4D4-5D48-42CE-5B631569A194}"/>
          </ac:picMkLst>
        </pc:picChg>
        <pc:picChg chg="mod">
          <ac:chgData name="Alberto R Puente Rolon" userId="S::alberto.puente@upr.edu::17ad5f08-fa49-4333-a5d2-1c8e46657a2c" providerId="AD" clId="Web-{D6753EBB-C37B-1E3C-EC34-2AE67CE3C2B8}" dt="2024-05-28T02:19:07.660" v="396" actId="1076"/>
          <ac:picMkLst>
            <pc:docMk/>
            <pc:sldMk cId="0" sldId="256"/>
            <ac:picMk id="46" creationId="{1B671FCC-04AC-4EAB-8645-710ECBAD55AC}"/>
          </ac:picMkLst>
        </pc:picChg>
        <pc:picChg chg="mod">
          <ac:chgData name="Alberto R Puente Rolon" userId="S::alberto.puente@upr.edu::17ad5f08-fa49-4333-a5d2-1c8e46657a2c" providerId="AD" clId="Web-{D6753EBB-C37B-1E3C-EC34-2AE67CE3C2B8}" dt="2024-05-28T01:48:02.422" v="356" actId="1076"/>
          <ac:picMkLst>
            <pc:docMk/>
            <pc:sldMk cId="0" sldId="256"/>
            <ac:picMk id="60" creationId="{90B2A92E-391F-FF95-2FE8-D0378D48636F}"/>
          </ac:picMkLst>
        </pc:picChg>
        <pc:picChg chg="mod">
          <ac:chgData name="Alberto R Puente Rolon" userId="S::alberto.puente@upr.edu::17ad5f08-fa49-4333-a5d2-1c8e46657a2c" providerId="AD" clId="Web-{D6753EBB-C37B-1E3C-EC34-2AE67CE3C2B8}" dt="2024-05-28T01:47:58.953" v="355" actId="1076"/>
          <ac:picMkLst>
            <pc:docMk/>
            <pc:sldMk cId="0" sldId="256"/>
            <ac:picMk id="62" creationId="{3277634B-4583-1C8C-7E70-0024BB4F6352}"/>
          </ac:picMkLst>
        </pc:picChg>
        <pc:picChg chg="mod">
          <ac:chgData name="Alberto R Puente Rolon" userId="S::alberto.puente@upr.edu::17ad5f08-fa49-4333-a5d2-1c8e46657a2c" providerId="AD" clId="Web-{D6753EBB-C37B-1E3C-EC34-2AE67CE3C2B8}" dt="2024-05-28T01:47:52.453" v="354" actId="1076"/>
          <ac:picMkLst>
            <pc:docMk/>
            <pc:sldMk cId="0" sldId="256"/>
            <ac:picMk id="3137" creationId="{C782246D-C4C5-B1F0-00D2-676EF8DD077D}"/>
          </ac:picMkLst>
        </pc:picChg>
        <pc:picChg chg="mod">
          <ac:chgData name="Alberto R Puente Rolon" userId="S::alberto.puente@upr.edu::17ad5f08-fa49-4333-a5d2-1c8e46657a2c" providerId="AD" clId="Web-{D6753EBB-C37B-1E3C-EC34-2AE67CE3C2B8}" dt="2024-05-28T03:02:42.475" v="938" actId="1076"/>
          <ac:picMkLst>
            <pc:docMk/>
            <pc:sldMk cId="0" sldId="256"/>
            <ac:picMk id="3148" creationId="{908E16C2-8AEC-E265-51DD-93BF76C83C3A}"/>
          </ac:picMkLst>
        </pc:picChg>
      </pc:sldChg>
    </pc:docChg>
  </pc:docChgLst>
  <pc:docChgLst>
    <pc:chgData name="nicktegen@yahoo.com" userId="S::urn:spo:guest#nicktegen@yahoo.com::" providerId="AD" clId="Web-{A8C5C54E-339F-19CA-C5E6-39597ADB0F25}"/>
    <pc:docChg chg="modSld">
      <pc:chgData name="nicktegen@yahoo.com" userId="S::urn:spo:guest#nicktegen@yahoo.com::" providerId="AD" clId="Web-{A8C5C54E-339F-19CA-C5E6-39597ADB0F25}" dt="2024-05-28T03:46:51.102" v="73" actId="1076"/>
      <pc:docMkLst>
        <pc:docMk/>
      </pc:docMkLst>
      <pc:sldChg chg="addSp delSp modSp">
        <pc:chgData name="nicktegen@yahoo.com" userId="S::urn:spo:guest#nicktegen@yahoo.com::" providerId="AD" clId="Web-{A8C5C54E-339F-19CA-C5E6-39597ADB0F25}" dt="2024-05-28T03:46:51.102" v="73" actId="1076"/>
        <pc:sldMkLst>
          <pc:docMk/>
          <pc:sldMk cId="0" sldId="256"/>
        </pc:sldMkLst>
        <pc:spChg chg="mod">
          <ac:chgData name="nicktegen@yahoo.com" userId="S::urn:spo:guest#nicktegen@yahoo.com::" providerId="AD" clId="Web-{A8C5C54E-339F-19CA-C5E6-39597ADB0F25}" dt="2024-05-28T03:42:51.837" v="60" actId="20577"/>
          <ac:spMkLst>
            <pc:docMk/>
            <pc:sldMk cId="0" sldId="256"/>
            <ac:spMk id="3" creationId="{725CA94D-3B42-FCBC-9543-2E6A1BFB0605}"/>
          </ac:spMkLst>
        </pc:spChg>
        <pc:spChg chg="add del">
          <ac:chgData name="nicktegen@yahoo.com" userId="S::urn:spo:guest#nicktegen@yahoo.com::" providerId="AD" clId="Web-{A8C5C54E-339F-19CA-C5E6-39597ADB0F25}" dt="2024-05-28T03:43:55.402" v="64"/>
          <ac:spMkLst>
            <pc:docMk/>
            <pc:sldMk cId="0" sldId="256"/>
            <ac:spMk id="20" creationId="{9DA80739-FA10-4CD5-46A5-1E83896C90A0}"/>
          </ac:spMkLst>
        </pc:spChg>
        <pc:spChg chg="add del">
          <ac:chgData name="nicktegen@yahoo.com" userId="S::urn:spo:guest#nicktegen@yahoo.com::" providerId="AD" clId="Web-{A8C5C54E-339F-19CA-C5E6-39597ADB0F25}" dt="2024-05-28T03:44:35.309" v="66"/>
          <ac:spMkLst>
            <pc:docMk/>
            <pc:sldMk cId="0" sldId="256"/>
            <ac:spMk id="25" creationId="{F2B4E645-5835-F81A-DCF8-C8040984BB6D}"/>
          </ac:spMkLst>
        </pc:spChg>
        <pc:spChg chg="mod">
          <ac:chgData name="nicktegen@yahoo.com" userId="S::urn:spo:guest#nicktegen@yahoo.com::" providerId="AD" clId="Web-{A8C5C54E-339F-19CA-C5E6-39597ADB0F25}" dt="2024-05-28T03:45:11.482" v="69" actId="20577"/>
          <ac:spMkLst>
            <pc:docMk/>
            <pc:sldMk cId="0" sldId="256"/>
            <ac:spMk id="36" creationId="{FA815235-E148-12E1-EAD8-8263666F6AD0}"/>
          </ac:spMkLst>
        </pc:spChg>
        <pc:spChg chg="mod">
          <ac:chgData name="nicktegen@yahoo.com" userId="S::urn:spo:guest#nicktegen@yahoo.com::" providerId="AD" clId="Web-{A8C5C54E-339F-19CA-C5E6-39597ADB0F25}" dt="2024-05-28T03:14:02.725" v="54" actId="20577"/>
          <ac:spMkLst>
            <pc:docMk/>
            <pc:sldMk cId="0" sldId="256"/>
            <ac:spMk id="42" creationId="{F45BF6D3-EDB6-E33B-AE7F-710D6FABEF8C}"/>
          </ac:spMkLst>
        </pc:spChg>
        <pc:spChg chg="mod">
          <ac:chgData name="nicktegen@yahoo.com" userId="S::urn:spo:guest#nicktegen@yahoo.com::" providerId="AD" clId="Web-{A8C5C54E-339F-19CA-C5E6-39597ADB0F25}" dt="2024-05-28T02:48:42.943" v="45" actId="20577"/>
          <ac:spMkLst>
            <pc:docMk/>
            <pc:sldMk cId="0" sldId="256"/>
            <ac:spMk id="56" creationId="{50409C65-F557-AC88-73C7-FDB0E1A53698}"/>
          </ac:spMkLst>
        </pc:spChg>
        <pc:spChg chg="mod">
          <ac:chgData name="nicktegen@yahoo.com" userId="S::urn:spo:guest#nicktegen@yahoo.com::" providerId="AD" clId="Web-{A8C5C54E-339F-19CA-C5E6-39597ADB0F25}" dt="2024-05-28T02:32:44.133" v="43" actId="20577"/>
          <ac:spMkLst>
            <pc:docMk/>
            <pc:sldMk cId="0" sldId="256"/>
            <ac:spMk id="57" creationId="{809A8B85-3392-7457-9FD7-5234A25BA76D}"/>
          </ac:spMkLst>
        </pc:spChg>
        <pc:spChg chg="mod">
          <ac:chgData name="nicktegen@yahoo.com" userId="S::urn:spo:guest#nicktegen@yahoo.com::" providerId="AD" clId="Web-{A8C5C54E-339F-19CA-C5E6-39597ADB0F25}" dt="2024-05-28T02:25:12.558" v="40" actId="14100"/>
          <ac:spMkLst>
            <pc:docMk/>
            <pc:sldMk cId="0" sldId="256"/>
            <ac:spMk id="58" creationId="{68D268B8-3D30-FF56-4A77-BBE570C1B6C0}"/>
          </ac:spMkLst>
        </pc:spChg>
        <pc:spChg chg="mod">
          <ac:chgData name="nicktegen@yahoo.com" userId="S::urn:spo:guest#nicktegen@yahoo.com::" providerId="AD" clId="Web-{A8C5C54E-339F-19CA-C5E6-39597ADB0F25}" dt="2024-05-28T02:27:16.327" v="41" actId="1076"/>
          <ac:spMkLst>
            <pc:docMk/>
            <pc:sldMk cId="0" sldId="256"/>
            <ac:spMk id="3140" creationId="{80F45AD6-ECEF-F611-56E5-31A868639AF4}"/>
          </ac:spMkLst>
        </pc:spChg>
        <pc:spChg chg="mod">
          <ac:chgData name="nicktegen@yahoo.com" userId="S::urn:spo:guest#nicktegen@yahoo.com::" providerId="AD" clId="Web-{A8C5C54E-339F-19CA-C5E6-39597ADB0F25}" dt="2024-05-28T03:46:51.102" v="73" actId="1076"/>
          <ac:spMkLst>
            <pc:docMk/>
            <pc:sldMk cId="0" sldId="256"/>
            <ac:spMk id="3153" creationId="{58DEA371-B994-8C14-5AF2-E4D3C288D4CA}"/>
          </ac:spMkLst>
        </pc:spChg>
        <pc:spChg chg="mod">
          <ac:chgData name="nicktegen@yahoo.com" userId="S::urn:spo:guest#nicktegen@yahoo.com::" providerId="AD" clId="Web-{A8C5C54E-339F-19CA-C5E6-39597ADB0F25}" dt="2024-05-28T02:49:05.115" v="52" actId="20577"/>
          <ac:spMkLst>
            <pc:docMk/>
            <pc:sldMk cId="0" sldId="256"/>
            <ac:spMk id="3154" creationId="{1D52629D-D02D-08F1-BD8D-BA70E02CD94C}"/>
          </ac:spMkLst>
        </pc:spChg>
        <pc:spChg chg="mod">
          <ac:chgData name="nicktegen@yahoo.com" userId="S::urn:spo:guest#nicktegen@yahoo.com::" providerId="AD" clId="Web-{A8C5C54E-339F-19CA-C5E6-39597ADB0F25}" dt="2024-05-28T02:48:45.943" v="46" actId="1076"/>
          <ac:spMkLst>
            <pc:docMk/>
            <pc:sldMk cId="0" sldId="256"/>
            <ac:spMk id="3159" creationId="{EB86A859-20E7-9E75-769E-DF3EA6559D49}"/>
          </ac:spMkLst>
        </pc:spChg>
        <pc:picChg chg="mod">
          <ac:chgData name="nicktegen@yahoo.com" userId="S::urn:spo:guest#nicktegen@yahoo.com::" providerId="AD" clId="Web-{A8C5C54E-339F-19CA-C5E6-39597ADB0F25}" dt="2024-05-28T03:43:14.697" v="62" actId="1076"/>
          <ac:picMkLst>
            <pc:docMk/>
            <pc:sldMk cId="0" sldId="256"/>
            <ac:picMk id="50" creationId="{EA906867-65FF-8E99-9D84-43CEF05CC80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s-PR"/>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FA4BB713-D950-4643-A2BC-138D1C36662E}" type="datetimeFigureOut">
              <a:rPr lang="es-PR" smtClean="0"/>
              <a:t>05/28/2024</a:t>
            </a:fld>
            <a:endParaRPr lang="es-PR"/>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s-PR"/>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s-PR"/>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0ADE80DD-06E7-438A-831F-C079890CE55B}" type="slidenum">
              <a:rPr lang="es-PR" smtClean="0"/>
              <a:t>‹#›</a:t>
            </a:fld>
            <a:endParaRPr lang="es-PR"/>
          </a:p>
        </p:txBody>
      </p:sp>
    </p:spTree>
    <p:extLst>
      <p:ext uri="{BB962C8B-B14F-4D97-AF65-F5344CB8AC3E}">
        <p14:creationId xmlns:p14="http://schemas.microsoft.com/office/powerpoint/2010/main" val="3321487937"/>
      </p:ext>
    </p:extLst>
  </p:cSld>
  <p:clrMap bg1="lt1" tx1="dk1" bg2="lt2" tx2="dk2" accent1="accent1" accent2="accent2" accent3="accent3" accent4="accent4" accent5="accent5" accent6="accent6" hlink="hlink" folHlink="folHlink"/>
  <p:notesStyle>
    <a:lvl1pPr marL="0" algn="l" defTabSz="978774" rtl="0" eaLnBrk="1" latinLnBrk="0" hangingPunct="1">
      <a:defRPr sz="1284" kern="1200">
        <a:solidFill>
          <a:schemeClr val="tx1"/>
        </a:solidFill>
        <a:latin typeface="+mn-lt"/>
        <a:ea typeface="+mn-ea"/>
        <a:cs typeface="+mn-cs"/>
      </a:defRPr>
    </a:lvl1pPr>
    <a:lvl2pPr marL="489387" algn="l" defTabSz="978774" rtl="0" eaLnBrk="1" latinLnBrk="0" hangingPunct="1">
      <a:defRPr sz="1284" kern="1200">
        <a:solidFill>
          <a:schemeClr val="tx1"/>
        </a:solidFill>
        <a:latin typeface="+mn-lt"/>
        <a:ea typeface="+mn-ea"/>
        <a:cs typeface="+mn-cs"/>
      </a:defRPr>
    </a:lvl2pPr>
    <a:lvl3pPr marL="978774" algn="l" defTabSz="978774" rtl="0" eaLnBrk="1" latinLnBrk="0" hangingPunct="1">
      <a:defRPr sz="1284" kern="1200">
        <a:solidFill>
          <a:schemeClr val="tx1"/>
        </a:solidFill>
        <a:latin typeface="+mn-lt"/>
        <a:ea typeface="+mn-ea"/>
        <a:cs typeface="+mn-cs"/>
      </a:defRPr>
    </a:lvl3pPr>
    <a:lvl4pPr marL="1468161" algn="l" defTabSz="978774" rtl="0" eaLnBrk="1" latinLnBrk="0" hangingPunct="1">
      <a:defRPr sz="1284" kern="1200">
        <a:solidFill>
          <a:schemeClr val="tx1"/>
        </a:solidFill>
        <a:latin typeface="+mn-lt"/>
        <a:ea typeface="+mn-ea"/>
        <a:cs typeface="+mn-cs"/>
      </a:defRPr>
    </a:lvl4pPr>
    <a:lvl5pPr marL="1957548" algn="l" defTabSz="978774" rtl="0" eaLnBrk="1" latinLnBrk="0" hangingPunct="1">
      <a:defRPr sz="1284" kern="1200">
        <a:solidFill>
          <a:schemeClr val="tx1"/>
        </a:solidFill>
        <a:latin typeface="+mn-lt"/>
        <a:ea typeface="+mn-ea"/>
        <a:cs typeface="+mn-cs"/>
      </a:defRPr>
    </a:lvl5pPr>
    <a:lvl6pPr marL="2446934" algn="l" defTabSz="978774" rtl="0" eaLnBrk="1" latinLnBrk="0" hangingPunct="1">
      <a:defRPr sz="1284" kern="1200">
        <a:solidFill>
          <a:schemeClr val="tx1"/>
        </a:solidFill>
        <a:latin typeface="+mn-lt"/>
        <a:ea typeface="+mn-ea"/>
        <a:cs typeface="+mn-cs"/>
      </a:defRPr>
    </a:lvl6pPr>
    <a:lvl7pPr marL="2936321" algn="l" defTabSz="978774" rtl="0" eaLnBrk="1" latinLnBrk="0" hangingPunct="1">
      <a:defRPr sz="1284" kern="1200">
        <a:solidFill>
          <a:schemeClr val="tx1"/>
        </a:solidFill>
        <a:latin typeface="+mn-lt"/>
        <a:ea typeface="+mn-ea"/>
        <a:cs typeface="+mn-cs"/>
      </a:defRPr>
    </a:lvl7pPr>
    <a:lvl8pPr marL="3425708" algn="l" defTabSz="978774" rtl="0" eaLnBrk="1" latinLnBrk="0" hangingPunct="1">
      <a:defRPr sz="1284" kern="1200">
        <a:solidFill>
          <a:schemeClr val="tx1"/>
        </a:solidFill>
        <a:latin typeface="+mn-lt"/>
        <a:ea typeface="+mn-ea"/>
        <a:cs typeface="+mn-cs"/>
      </a:defRPr>
    </a:lvl8pPr>
    <a:lvl9pPr marL="3915095" algn="l" defTabSz="978774" rtl="0" eaLnBrk="1" latinLnBrk="0" hangingPunct="1">
      <a:defRPr sz="128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s-PR"/>
          </a:p>
        </p:txBody>
      </p:sp>
      <p:sp>
        <p:nvSpPr>
          <p:cNvPr id="4" name="Slide Number Placeholder 3"/>
          <p:cNvSpPr>
            <a:spLocks noGrp="1"/>
          </p:cNvSpPr>
          <p:nvPr>
            <p:ph type="sldNum" sz="quarter" idx="5"/>
          </p:nvPr>
        </p:nvSpPr>
        <p:spPr/>
        <p:txBody>
          <a:bodyPr/>
          <a:lstStyle/>
          <a:p>
            <a:fld id="{0ADE80DD-06E7-438A-831F-C079890CE55B}" type="slidenum">
              <a:rPr lang="es-PR" smtClean="0"/>
              <a:t>1</a:t>
            </a:fld>
            <a:endParaRPr lang="es-PR"/>
          </a:p>
        </p:txBody>
      </p:sp>
    </p:spTree>
    <p:extLst>
      <p:ext uri="{BB962C8B-B14F-4D97-AF65-F5344CB8AC3E}">
        <p14:creationId xmlns:p14="http://schemas.microsoft.com/office/powerpoint/2010/main" val="113098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10226042"/>
            <a:ext cx="37307520" cy="7056120"/>
          </a:xfrm>
        </p:spPr>
        <p:txBody>
          <a:bodyPr/>
          <a:lstStyle/>
          <a:p>
            <a:r>
              <a:rPr lang="en-US"/>
              <a:t>Click to edit Master title style</a:t>
            </a:r>
          </a:p>
        </p:txBody>
      </p:sp>
      <p:sp>
        <p:nvSpPr>
          <p:cNvPr id="3" name="Subtitle 2"/>
          <p:cNvSpPr>
            <a:spLocks noGrp="1"/>
          </p:cNvSpPr>
          <p:nvPr>
            <p:ph type="subTitle" idx="1"/>
          </p:nvPr>
        </p:nvSpPr>
        <p:spPr>
          <a:xfrm>
            <a:off x="6583680" y="18653760"/>
            <a:ext cx="30723840" cy="8412480"/>
          </a:xfrm>
        </p:spPr>
        <p:txBody>
          <a:bodyPr/>
          <a:lstStyle>
            <a:lvl1pPr marL="0" indent="0" algn="ctr">
              <a:buNone/>
              <a:defRPr>
                <a:solidFill>
                  <a:schemeClr val="tx1">
                    <a:tint val="75000"/>
                  </a:schemeClr>
                </a:solidFill>
              </a:defRPr>
            </a:lvl1pPr>
            <a:lvl2pPr marL="1588775" indent="0" algn="ctr">
              <a:buNone/>
              <a:defRPr>
                <a:solidFill>
                  <a:schemeClr val="tx1">
                    <a:tint val="75000"/>
                  </a:schemeClr>
                </a:solidFill>
              </a:defRPr>
            </a:lvl2pPr>
            <a:lvl3pPr marL="3177593" indent="0" algn="ctr">
              <a:buNone/>
              <a:defRPr>
                <a:solidFill>
                  <a:schemeClr val="tx1">
                    <a:tint val="75000"/>
                  </a:schemeClr>
                </a:solidFill>
              </a:defRPr>
            </a:lvl3pPr>
            <a:lvl4pPr marL="4766385" indent="0" algn="ctr">
              <a:buNone/>
              <a:defRPr>
                <a:solidFill>
                  <a:schemeClr val="tx1">
                    <a:tint val="75000"/>
                  </a:schemeClr>
                </a:solidFill>
              </a:defRPr>
            </a:lvl4pPr>
            <a:lvl5pPr marL="6355171" indent="0" algn="ctr">
              <a:buNone/>
              <a:defRPr>
                <a:solidFill>
                  <a:schemeClr val="tx1">
                    <a:tint val="75000"/>
                  </a:schemeClr>
                </a:solidFill>
              </a:defRPr>
            </a:lvl5pPr>
            <a:lvl6pPr marL="7943963" indent="0" algn="ctr">
              <a:buNone/>
              <a:defRPr>
                <a:solidFill>
                  <a:schemeClr val="tx1">
                    <a:tint val="75000"/>
                  </a:schemeClr>
                </a:solidFill>
              </a:defRPr>
            </a:lvl6pPr>
            <a:lvl7pPr marL="9532746" indent="0" algn="ctr">
              <a:buNone/>
              <a:defRPr>
                <a:solidFill>
                  <a:schemeClr val="tx1">
                    <a:tint val="75000"/>
                  </a:schemeClr>
                </a:solidFill>
              </a:defRPr>
            </a:lvl7pPr>
            <a:lvl8pPr marL="11121531" indent="0" algn="ctr">
              <a:buNone/>
              <a:defRPr>
                <a:solidFill>
                  <a:schemeClr val="tx1">
                    <a:tint val="75000"/>
                  </a:schemeClr>
                </a:solidFill>
              </a:defRPr>
            </a:lvl8pPr>
            <a:lvl9pPr marL="1271033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8D18797B-1657-42A0-A755-1FC7C43227DC}" type="slidenum">
              <a:rPr lang="en-US" altLang="en-US" smtClean="0"/>
              <a:pPr/>
              <a:t>‹#›</a:t>
            </a:fld>
            <a:endParaRPr lang="en-US" altLang="en-US"/>
          </a:p>
        </p:txBody>
      </p:sp>
    </p:spTree>
    <p:extLst>
      <p:ext uri="{BB962C8B-B14F-4D97-AF65-F5344CB8AC3E}">
        <p14:creationId xmlns:p14="http://schemas.microsoft.com/office/powerpoint/2010/main" val="3783007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5665E41C-76AB-4B6F-BBAD-2110E02459EC}" type="slidenum">
              <a:rPr lang="en-US" altLang="en-US" smtClean="0"/>
              <a:pPr/>
              <a:t>‹#›</a:t>
            </a:fld>
            <a:endParaRPr lang="en-US" altLang="en-US"/>
          </a:p>
        </p:txBody>
      </p:sp>
    </p:spTree>
    <p:extLst>
      <p:ext uri="{BB962C8B-B14F-4D97-AF65-F5344CB8AC3E}">
        <p14:creationId xmlns:p14="http://schemas.microsoft.com/office/powerpoint/2010/main" val="3735177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2742909" y="6324601"/>
            <a:ext cx="47404019" cy="1348206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530848" y="6324601"/>
            <a:ext cx="141480541" cy="1348206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97976170-B4F4-45C0-AB84-CCDF000B30AA}" type="slidenum">
              <a:rPr lang="en-US" altLang="en-US" smtClean="0"/>
              <a:pPr/>
              <a:t>‹#›</a:t>
            </a:fld>
            <a:endParaRPr lang="en-US" altLang="en-US"/>
          </a:p>
        </p:txBody>
      </p:sp>
    </p:spTree>
    <p:extLst>
      <p:ext uri="{BB962C8B-B14F-4D97-AF65-F5344CB8AC3E}">
        <p14:creationId xmlns:p14="http://schemas.microsoft.com/office/powerpoint/2010/main" val="3507625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F0DB607F-0847-41A7-840E-4AD5228B4C74}" type="slidenum">
              <a:rPr lang="en-US" altLang="en-US" smtClean="0"/>
              <a:pPr/>
              <a:t>‹#›</a:t>
            </a:fld>
            <a:endParaRPr lang="en-US" altLang="en-US"/>
          </a:p>
        </p:txBody>
      </p:sp>
    </p:spTree>
    <p:extLst>
      <p:ext uri="{BB962C8B-B14F-4D97-AF65-F5344CB8AC3E}">
        <p14:creationId xmlns:p14="http://schemas.microsoft.com/office/powerpoint/2010/main" val="1175498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1" y="21153122"/>
            <a:ext cx="37307520" cy="6537960"/>
          </a:xfrm>
        </p:spPr>
        <p:txBody>
          <a:bodyPr anchor="t"/>
          <a:lstStyle>
            <a:lvl1pPr algn="l">
              <a:defRPr sz="14001" b="1" cap="all"/>
            </a:lvl1pPr>
          </a:lstStyle>
          <a:p>
            <a:r>
              <a:rPr lang="en-US"/>
              <a:t>Click to edit Master title style</a:t>
            </a:r>
          </a:p>
        </p:txBody>
      </p:sp>
      <p:sp>
        <p:nvSpPr>
          <p:cNvPr id="3" name="Text Placeholder 2"/>
          <p:cNvSpPr>
            <a:spLocks noGrp="1"/>
          </p:cNvSpPr>
          <p:nvPr>
            <p:ph type="body" idx="1"/>
          </p:nvPr>
        </p:nvSpPr>
        <p:spPr>
          <a:xfrm>
            <a:off x="3467101" y="13952229"/>
            <a:ext cx="37307520" cy="7200899"/>
          </a:xfrm>
        </p:spPr>
        <p:txBody>
          <a:bodyPr anchor="b"/>
          <a:lstStyle>
            <a:lvl1pPr marL="0" indent="0">
              <a:buNone/>
              <a:defRPr sz="7000">
                <a:solidFill>
                  <a:schemeClr val="tx1">
                    <a:tint val="75000"/>
                  </a:schemeClr>
                </a:solidFill>
              </a:defRPr>
            </a:lvl1pPr>
            <a:lvl2pPr marL="1588775" indent="0">
              <a:buNone/>
              <a:defRPr sz="6271">
                <a:solidFill>
                  <a:schemeClr val="tx1">
                    <a:tint val="75000"/>
                  </a:schemeClr>
                </a:solidFill>
              </a:defRPr>
            </a:lvl2pPr>
            <a:lvl3pPr marL="3177593" indent="0">
              <a:buNone/>
              <a:defRPr sz="5615">
                <a:solidFill>
                  <a:schemeClr val="tx1">
                    <a:tint val="75000"/>
                  </a:schemeClr>
                </a:solidFill>
              </a:defRPr>
            </a:lvl3pPr>
            <a:lvl4pPr marL="4766385" indent="0">
              <a:buNone/>
              <a:defRPr sz="4886">
                <a:solidFill>
                  <a:schemeClr val="tx1">
                    <a:tint val="75000"/>
                  </a:schemeClr>
                </a:solidFill>
              </a:defRPr>
            </a:lvl4pPr>
            <a:lvl5pPr marL="6355171" indent="0">
              <a:buNone/>
              <a:defRPr sz="4886">
                <a:solidFill>
                  <a:schemeClr val="tx1">
                    <a:tint val="75000"/>
                  </a:schemeClr>
                </a:solidFill>
              </a:defRPr>
            </a:lvl5pPr>
            <a:lvl6pPr marL="7943963" indent="0">
              <a:buNone/>
              <a:defRPr sz="4886">
                <a:solidFill>
                  <a:schemeClr val="tx1">
                    <a:tint val="75000"/>
                  </a:schemeClr>
                </a:solidFill>
              </a:defRPr>
            </a:lvl6pPr>
            <a:lvl7pPr marL="9532746" indent="0">
              <a:buNone/>
              <a:defRPr sz="4886">
                <a:solidFill>
                  <a:schemeClr val="tx1">
                    <a:tint val="75000"/>
                  </a:schemeClr>
                </a:solidFill>
              </a:defRPr>
            </a:lvl7pPr>
            <a:lvl8pPr marL="11121531" indent="0">
              <a:buNone/>
              <a:defRPr sz="4886">
                <a:solidFill>
                  <a:schemeClr val="tx1">
                    <a:tint val="75000"/>
                  </a:schemeClr>
                </a:solidFill>
              </a:defRPr>
            </a:lvl8pPr>
            <a:lvl9pPr marL="12710334" indent="0">
              <a:buNone/>
              <a:defRPr sz="488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10EB3E59-4AB3-4160-83F8-22BDBBABA0DD}" type="slidenum">
              <a:rPr lang="en-US" altLang="en-US" smtClean="0"/>
              <a:pPr/>
              <a:t>‹#›</a:t>
            </a:fld>
            <a:endParaRPr lang="en-US" altLang="en-US"/>
          </a:p>
        </p:txBody>
      </p:sp>
    </p:spTree>
    <p:extLst>
      <p:ext uri="{BB962C8B-B14F-4D97-AF65-F5344CB8AC3E}">
        <p14:creationId xmlns:p14="http://schemas.microsoft.com/office/powerpoint/2010/main" val="1170814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30845" y="36865561"/>
            <a:ext cx="94442281" cy="104279702"/>
          </a:xfrm>
        </p:spPr>
        <p:txBody>
          <a:bodyPr/>
          <a:lstStyle>
            <a:lvl1pPr>
              <a:defRPr sz="9771"/>
            </a:lvl1pPr>
            <a:lvl2pPr>
              <a:defRPr sz="8386"/>
            </a:lvl2pPr>
            <a:lvl3pPr>
              <a:defRPr sz="7000"/>
            </a:lvl3pPr>
            <a:lvl4pPr>
              <a:defRPr sz="6271"/>
            </a:lvl4pPr>
            <a:lvl5pPr>
              <a:defRPr sz="6271"/>
            </a:lvl5pPr>
            <a:lvl6pPr>
              <a:defRPr sz="6271"/>
            </a:lvl6pPr>
            <a:lvl7pPr>
              <a:defRPr sz="6271"/>
            </a:lvl7pPr>
            <a:lvl8pPr>
              <a:defRPr sz="6271"/>
            </a:lvl8pPr>
            <a:lvl9pPr>
              <a:defRPr sz="627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5704644" y="36865561"/>
            <a:ext cx="94442281" cy="104279702"/>
          </a:xfrm>
        </p:spPr>
        <p:txBody>
          <a:bodyPr/>
          <a:lstStyle>
            <a:lvl1pPr>
              <a:defRPr sz="9771"/>
            </a:lvl1pPr>
            <a:lvl2pPr>
              <a:defRPr sz="8386"/>
            </a:lvl2pPr>
            <a:lvl3pPr>
              <a:defRPr sz="7000"/>
            </a:lvl3pPr>
            <a:lvl4pPr>
              <a:defRPr sz="6271"/>
            </a:lvl4pPr>
            <a:lvl5pPr>
              <a:defRPr sz="6271"/>
            </a:lvl5pPr>
            <a:lvl6pPr>
              <a:defRPr sz="6271"/>
            </a:lvl6pPr>
            <a:lvl7pPr>
              <a:defRPr sz="6271"/>
            </a:lvl7pPr>
            <a:lvl8pPr>
              <a:defRPr sz="6271"/>
            </a:lvl8pPr>
            <a:lvl9pPr>
              <a:defRPr sz="627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CC30214F-4184-4F76-B0A5-C4BF312837EC}" type="slidenum">
              <a:rPr lang="en-US" altLang="en-US" smtClean="0"/>
              <a:pPr/>
              <a:t>‹#›</a:t>
            </a:fld>
            <a:endParaRPr lang="en-US" altLang="en-US"/>
          </a:p>
        </p:txBody>
      </p:sp>
    </p:spTree>
    <p:extLst>
      <p:ext uri="{BB962C8B-B14F-4D97-AF65-F5344CB8AC3E}">
        <p14:creationId xmlns:p14="http://schemas.microsoft.com/office/powerpoint/2010/main" val="897674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4560" y="1318262"/>
            <a:ext cx="39502080" cy="5486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194562" y="7368543"/>
            <a:ext cx="19392903" cy="3070858"/>
          </a:xfrm>
        </p:spPr>
        <p:txBody>
          <a:bodyPr anchor="b"/>
          <a:lstStyle>
            <a:lvl1pPr marL="0" indent="0">
              <a:buNone/>
              <a:defRPr sz="8386" b="1"/>
            </a:lvl1pPr>
            <a:lvl2pPr marL="1588775" indent="0">
              <a:buNone/>
              <a:defRPr sz="7000" b="1"/>
            </a:lvl2pPr>
            <a:lvl3pPr marL="3177593" indent="0">
              <a:buNone/>
              <a:defRPr sz="6271" b="1"/>
            </a:lvl3pPr>
            <a:lvl4pPr marL="4766385" indent="0">
              <a:buNone/>
              <a:defRPr sz="5615" b="1"/>
            </a:lvl4pPr>
            <a:lvl5pPr marL="6355171" indent="0">
              <a:buNone/>
              <a:defRPr sz="5615" b="1"/>
            </a:lvl5pPr>
            <a:lvl6pPr marL="7943963" indent="0">
              <a:buNone/>
              <a:defRPr sz="5615" b="1"/>
            </a:lvl6pPr>
            <a:lvl7pPr marL="9532746" indent="0">
              <a:buNone/>
              <a:defRPr sz="5615" b="1"/>
            </a:lvl7pPr>
            <a:lvl8pPr marL="11121531" indent="0">
              <a:buNone/>
              <a:defRPr sz="5615" b="1"/>
            </a:lvl8pPr>
            <a:lvl9pPr marL="12710334" indent="0">
              <a:buNone/>
              <a:defRPr sz="5615" b="1"/>
            </a:lvl9pPr>
          </a:lstStyle>
          <a:p>
            <a:pPr lvl="0"/>
            <a:r>
              <a:rPr lang="en-US"/>
              <a:t>Click to edit Master text styles</a:t>
            </a:r>
          </a:p>
        </p:txBody>
      </p:sp>
      <p:sp>
        <p:nvSpPr>
          <p:cNvPr id="4" name="Content Placeholder 3"/>
          <p:cNvSpPr>
            <a:spLocks noGrp="1"/>
          </p:cNvSpPr>
          <p:nvPr>
            <p:ph sz="half" idx="2"/>
          </p:nvPr>
        </p:nvSpPr>
        <p:spPr>
          <a:xfrm>
            <a:off x="2194562" y="10439401"/>
            <a:ext cx="19392903" cy="18966182"/>
          </a:xfrm>
        </p:spPr>
        <p:txBody>
          <a:bodyPr/>
          <a:lstStyle>
            <a:lvl1pPr>
              <a:defRPr sz="8386"/>
            </a:lvl1pPr>
            <a:lvl2pPr>
              <a:defRPr sz="7000"/>
            </a:lvl2pPr>
            <a:lvl3pPr>
              <a:defRPr sz="6271"/>
            </a:lvl3pPr>
            <a:lvl4pPr>
              <a:defRPr sz="5615"/>
            </a:lvl4pPr>
            <a:lvl5pPr>
              <a:defRPr sz="5615"/>
            </a:lvl5pPr>
            <a:lvl6pPr>
              <a:defRPr sz="5615"/>
            </a:lvl6pPr>
            <a:lvl7pPr>
              <a:defRPr sz="5615"/>
            </a:lvl7pPr>
            <a:lvl8pPr>
              <a:defRPr sz="5615"/>
            </a:lvl8pPr>
            <a:lvl9pPr>
              <a:defRPr sz="561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96125" y="7368543"/>
            <a:ext cx="19400521" cy="3070858"/>
          </a:xfrm>
        </p:spPr>
        <p:txBody>
          <a:bodyPr anchor="b"/>
          <a:lstStyle>
            <a:lvl1pPr marL="0" indent="0">
              <a:buNone/>
              <a:defRPr sz="8386" b="1"/>
            </a:lvl1pPr>
            <a:lvl2pPr marL="1588775" indent="0">
              <a:buNone/>
              <a:defRPr sz="7000" b="1"/>
            </a:lvl2pPr>
            <a:lvl3pPr marL="3177593" indent="0">
              <a:buNone/>
              <a:defRPr sz="6271" b="1"/>
            </a:lvl3pPr>
            <a:lvl4pPr marL="4766385" indent="0">
              <a:buNone/>
              <a:defRPr sz="5615" b="1"/>
            </a:lvl4pPr>
            <a:lvl5pPr marL="6355171" indent="0">
              <a:buNone/>
              <a:defRPr sz="5615" b="1"/>
            </a:lvl5pPr>
            <a:lvl6pPr marL="7943963" indent="0">
              <a:buNone/>
              <a:defRPr sz="5615" b="1"/>
            </a:lvl6pPr>
            <a:lvl7pPr marL="9532746" indent="0">
              <a:buNone/>
              <a:defRPr sz="5615" b="1"/>
            </a:lvl7pPr>
            <a:lvl8pPr marL="11121531" indent="0">
              <a:buNone/>
              <a:defRPr sz="5615" b="1"/>
            </a:lvl8pPr>
            <a:lvl9pPr marL="12710334" indent="0">
              <a:buNone/>
              <a:defRPr sz="5615" b="1"/>
            </a:lvl9pPr>
          </a:lstStyle>
          <a:p>
            <a:pPr lvl="0"/>
            <a:r>
              <a:rPr lang="en-US"/>
              <a:t>Click to edit Master text styles</a:t>
            </a:r>
          </a:p>
        </p:txBody>
      </p:sp>
      <p:sp>
        <p:nvSpPr>
          <p:cNvPr id="6" name="Content Placeholder 5"/>
          <p:cNvSpPr>
            <a:spLocks noGrp="1"/>
          </p:cNvSpPr>
          <p:nvPr>
            <p:ph sz="quarter" idx="4"/>
          </p:nvPr>
        </p:nvSpPr>
        <p:spPr>
          <a:xfrm>
            <a:off x="22296125" y="10439401"/>
            <a:ext cx="19400521" cy="18966182"/>
          </a:xfrm>
        </p:spPr>
        <p:txBody>
          <a:bodyPr/>
          <a:lstStyle>
            <a:lvl1pPr>
              <a:defRPr sz="8386"/>
            </a:lvl1pPr>
            <a:lvl2pPr>
              <a:defRPr sz="7000"/>
            </a:lvl2pPr>
            <a:lvl3pPr>
              <a:defRPr sz="6271"/>
            </a:lvl3pPr>
            <a:lvl4pPr>
              <a:defRPr sz="5615"/>
            </a:lvl4pPr>
            <a:lvl5pPr>
              <a:defRPr sz="5615"/>
            </a:lvl5pPr>
            <a:lvl6pPr>
              <a:defRPr sz="5615"/>
            </a:lvl6pPr>
            <a:lvl7pPr>
              <a:defRPr sz="5615"/>
            </a:lvl7pPr>
            <a:lvl8pPr>
              <a:defRPr sz="5615"/>
            </a:lvl8pPr>
            <a:lvl9pPr>
              <a:defRPr sz="561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45DF41AD-81F6-42F6-9BA8-6034223E6AD7}" type="slidenum">
              <a:rPr lang="en-US" altLang="en-US" smtClean="0"/>
              <a:pPr/>
              <a:t>‹#›</a:t>
            </a:fld>
            <a:endParaRPr lang="en-US" altLang="en-US"/>
          </a:p>
        </p:txBody>
      </p:sp>
    </p:spTree>
    <p:extLst>
      <p:ext uri="{BB962C8B-B14F-4D97-AF65-F5344CB8AC3E}">
        <p14:creationId xmlns:p14="http://schemas.microsoft.com/office/powerpoint/2010/main" val="3800185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26AFFC44-565B-4ED6-A9E0-10CBBD91C909}" type="slidenum">
              <a:rPr lang="en-US" altLang="en-US" smtClean="0"/>
              <a:pPr/>
              <a:t>‹#›</a:t>
            </a:fld>
            <a:endParaRPr lang="en-US" altLang="en-US"/>
          </a:p>
        </p:txBody>
      </p:sp>
    </p:spTree>
    <p:extLst>
      <p:ext uri="{BB962C8B-B14F-4D97-AF65-F5344CB8AC3E}">
        <p14:creationId xmlns:p14="http://schemas.microsoft.com/office/powerpoint/2010/main" val="2126051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9CCCA804-54F5-4E87-86C7-219E3BF94C2A}" type="slidenum">
              <a:rPr lang="en-US" altLang="en-US" smtClean="0"/>
              <a:pPr/>
              <a:t>‹#›</a:t>
            </a:fld>
            <a:endParaRPr lang="en-US" altLang="en-US"/>
          </a:p>
        </p:txBody>
      </p:sp>
    </p:spTree>
    <p:extLst>
      <p:ext uri="{BB962C8B-B14F-4D97-AF65-F5344CB8AC3E}">
        <p14:creationId xmlns:p14="http://schemas.microsoft.com/office/powerpoint/2010/main" val="3184171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8" y="1310640"/>
            <a:ext cx="14439901" cy="5577840"/>
          </a:xfrm>
        </p:spPr>
        <p:txBody>
          <a:bodyPr anchor="b"/>
          <a:lstStyle>
            <a:lvl1pPr algn="l">
              <a:defRPr sz="7000" b="1"/>
            </a:lvl1pPr>
          </a:lstStyle>
          <a:p>
            <a:r>
              <a:rPr lang="en-US"/>
              <a:t>Click to edit Master title style</a:t>
            </a:r>
          </a:p>
        </p:txBody>
      </p:sp>
      <p:sp>
        <p:nvSpPr>
          <p:cNvPr id="3" name="Content Placeholder 2"/>
          <p:cNvSpPr>
            <a:spLocks noGrp="1"/>
          </p:cNvSpPr>
          <p:nvPr>
            <p:ph idx="1"/>
          </p:nvPr>
        </p:nvSpPr>
        <p:spPr>
          <a:xfrm>
            <a:off x="17160241" y="1310647"/>
            <a:ext cx="24536400" cy="28094942"/>
          </a:xfrm>
        </p:spPr>
        <p:txBody>
          <a:bodyPr/>
          <a:lstStyle>
            <a:lvl1pPr>
              <a:defRPr sz="11230"/>
            </a:lvl1pPr>
            <a:lvl2pPr>
              <a:defRPr sz="9771"/>
            </a:lvl2pPr>
            <a:lvl3pPr>
              <a:defRPr sz="8386"/>
            </a:lvl3pPr>
            <a:lvl4pPr>
              <a:defRPr sz="7000"/>
            </a:lvl4pPr>
            <a:lvl5pPr>
              <a:defRPr sz="7000"/>
            </a:lvl5pPr>
            <a:lvl6pPr>
              <a:defRPr sz="7000"/>
            </a:lvl6pPr>
            <a:lvl7pPr>
              <a:defRPr sz="7000"/>
            </a:lvl7pPr>
            <a:lvl8pPr>
              <a:defRPr sz="7000"/>
            </a:lvl8pPr>
            <a:lvl9pPr>
              <a:defRPr sz="7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94568" y="6888487"/>
            <a:ext cx="14439901" cy="22517102"/>
          </a:xfrm>
        </p:spPr>
        <p:txBody>
          <a:bodyPr/>
          <a:lstStyle>
            <a:lvl1pPr marL="0" indent="0">
              <a:buNone/>
              <a:defRPr sz="4886"/>
            </a:lvl1pPr>
            <a:lvl2pPr marL="1588775" indent="0">
              <a:buNone/>
              <a:defRPr sz="4229"/>
            </a:lvl2pPr>
            <a:lvl3pPr marL="3177593" indent="0">
              <a:buNone/>
              <a:defRPr sz="3500"/>
            </a:lvl3pPr>
            <a:lvl4pPr marL="4766385" indent="0">
              <a:buNone/>
              <a:defRPr sz="3136"/>
            </a:lvl4pPr>
            <a:lvl5pPr marL="6355171" indent="0">
              <a:buNone/>
              <a:defRPr sz="3136"/>
            </a:lvl5pPr>
            <a:lvl6pPr marL="7943963" indent="0">
              <a:buNone/>
              <a:defRPr sz="3136"/>
            </a:lvl6pPr>
            <a:lvl7pPr marL="9532746" indent="0">
              <a:buNone/>
              <a:defRPr sz="3136"/>
            </a:lvl7pPr>
            <a:lvl8pPr marL="11121531" indent="0">
              <a:buNone/>
              <a:defRPr sz="3136"/>
            </a:lvl8pPr>
            <a:lvl9pPr marL="12710334" indent="0">
              <a:buNone/>
              <a:defRPr sz="3136"/>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E670A4E8-9155-443C-BC3F-D994FC2F0BAE}" type="slidenum">
              <a:rPr lang="en-US" altLang="en-US" smtClean="0"/>
              <a:pPr/>
              <a:t>‹#›</a:t>
            </a:fld>
            <a:endParaRPr lang="en-US" altLang="en-US"/>
          </a:p>
        </p:txBody>
      </p:sp>
    </p:spTree>
    <p:extLst>
      <p:ext uri="{BB962C8B-B14F-4D97-AF65-F5344CB8AC3E}">
        <p14:creationId xmlns:p14="http://schemas.microsoft.com/office/powerpoint/2010/main" val="3891470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983" y="23042880"/>
            <a:ext cx="26334720" cy="2720342"/>
          </a:xfrm>
        </p:spPr>
        <p:txBody>
          <a:bodyPr anchor="b"/>
          <a:lstStyle>
            <a:lvl1pPr algn="l">
              <a:defRPr sz="7000" b="1"/>
            </a:lvl1pPr>
          </a:lstStyle>
          <a:p>
            <a:r>
              <a:rPr lang="en-US"/>
              <a:t>Click to edit Master title style</a:t>
            </a:r>
          </a:p>
        </p:txBody>
      </p:sp>
      <p:sp>
        <p:nvSpPr>
          <p:cNvPr id="3" name="Picture Placeholder 2"/>
          <p:cNvSpPr>
            <a:spLocks noGrp="1"/>
          </p:cNvSpPr>
          <p:nvPr>
            <p:ph type="pic" idx="1"/>
          </p:nvPr>
        </p:nvSpPr>
        <p:spPr>
          <a:xfrm>
            <a:off x="8602983" y="2941320"/>
            <a:ext cx="26334720" cy="19751040"/>
          </a:xfrm>
        </p:spPr>
        <p:txBody>
          <a:bodyPr/>
          <a:lstStyle>
            <a:lvl1pPr marL="0" indent="0">
              <a:buNone/>
              <a:defRPr sz="11230"/>
            </a:lvl1pPr>
            <a:lvl2pPr marL="1588775" indent="0">
              <a:buNone/>
              <a:defRPr sz="9771"/>
            </a:lvl2pPr>
            <a:lvl3pPr marL="3177593" indent="0">
              <a:buNone/>
              <a:defRPr sz="8386"/>
            </a:lvl3pPr>
            <a:lvl4pPr marL="4766385" indent="0">
              <a:buNone/>
              <a:defRPr sz="7000"/>
            </a:lvl4pPr>
            <a:lvl5pPr marL="6355171" indent="0">
              <a:buNone/>
              <a:defRPr sz="7000"/>
            </a:lvl5pPr>
            <a:lvl6pPr marL="7943963" indent="0">
              <a:buNone/>
              <a:defRPr sz="7000"/>
            </a:lvl6pPr>
            <a:lvl7pPr marL="9532746" indent="0">
              <a:buNone/>
              <a:defRPr sz="7000"/>
            </a:lvl7pPr>
            <a:lvl8pPr marL="11121531" indent="0">
              <a:buNone/>
              <a:defRPr sz="7000"/>
            </a:lvl8pPr>
            <a:lvl9pPr marL="12710334" indent="0">
              <a:buNone/>
              <a:defRPr sz="7000"/>
            </a:lvl9pPr>
          </a:lstStyle>
          <a:p>
            <a:endParaRPr lang="en-US"/>
          </a:p>
        </p:txBody>
      </p:sp>
      <p:sp>
        <p:nvSpPr>
          <p:cNvPr id="4" name="Text Placeholder 3"/>
          <p:cNvSpPr>
            <a:spLocks noGrp="1"/>
          </p:cNvSpPr>
          <p:nvPr>
            <p:ph type="body" sz="half" idx="2"/>
          </p:nvPr>
        </p:nvSpPr>
        <p:spPr>
          <a:xfrm>
            <a:off x="8602983" y="25763221"/>
            <a:ext cx="26334720" cy="3863339"/>
          </a:xfrm>
        </p:spPr>
        <p:txBody>
          <a:bodyPr/>
          <a:lstStyle>
            <a:lvl1pPr marL="0" indent="0">
              <a:buNone/>
              <a:defRPr sz="4886"/>
            </a:lvl1pPr>
            <a:lvl2pPr marL="1588775" indent="0">
              <a:buNone/>
              <a:defRPr sz="4229"/>
            </a:lvl2pPr>
            <a:lvl3pPr marL="3177593" indent="0">
              <a:buNone/>
              <a:defRPr sz="3500"/>
            </a:lvl3pPr>
            <a:lvl4pPr marL="4766385" indent="0">
              <a:buNone/>
              <a:defRPr sz="3136"/>
            </a:lvl4pPr>
            <a:lvl5pPr marL="6355171" indent="0">
              <a:buNone/>
              <a:defRPr sz="3136"/>
            </a:lvl5pPr>
            <a:lvl6pPr marL="7943963" indent="0">
              <a:buNone/>
              <a:defRPr sz="3136"/>
            </a:lvl6pPr>
            <a:lvl7pPr marL="9532746" indent="0">
              <a:buNone/>
              <a:defRPr sz="3136"/>
            </a:lvl7pPr>
            <a:lvl8pPr marL="11121531" indent="0">
              <a:buNone/>
              <a:defRPr sz="3136"/>
            </a:lvl8pPr>
            <a:lvl9pPr marL="12710334" indent="0">
              <a:buNone/>
              <a:defRPr sz="3136"/>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1995B905-6290-48B2-A68D-9353DE56A787}" type="slidenum">
              <a:rPr lang="en-US" altLang="en-US" smtClean="0"/>
              <a:pPr/>
              <a:t>‹#›</a:t>
            </a:fld>
            <a:endParaRPr lang="en-US" altLang="en-US"/>
          </a:p>
        </p:txBody>
      </p:sp>
    </p:spTree>
    <p:extLst>
      <p:ext uri="{BB962C8B-B14F-4D97-AF65-F5344CB8AC3E}">
        <p14:creationId xmlns:p14="http://schemas.microsoft.com/office/powerpoint/2010/main" val="4267774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EADA">
            <a:alpha val="54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94560" y="1318262"/>
            <a:ext cx="39502080" cy="5486400"/>
          </a:xfrm>
          <a:prstGeom prst="rect">
            <a:avLst/>
          </a:prstGeom>
        </p:spPr>
        <p:txBody>
          <a:bodyPr vert="horz" lIns="435672" tIns="217944" rIns="435672" bIns="217944" rtlCol="0" anchor="ctr">
            <a:normAutofit/>
          </a:bodyPr>
          <a:lstStyle/>
          <a:p>
            <a:r>
              <a:rPr lang="en-US"/>
              <a:t>Click to edit Master title style</a:t>
            </a:r>
          </a:p>
        </p:txBody>
      </p:sp>
      <p:sp>
        <p:nvSpPr>
          <p:cNvPr id="3" name="Text Placeholder 2"/>
          <p:cNvSpPr>
            <a:spLocks noGrp="1"/>
          </p:cNvSpPr>
          <p:nvPr>
            <p:ph type="body" idx="1"/>
          </p:nvPr>
        </p:nvSpPr>
        <p:spPr>
          <a:xfrm>
            <a:off x="2194560" y="7680968"/>
            <a:ext cx="39502080" cy="21724622"/>
          </a:xfrm>
          <a:prstGeom prst="rect">
            <a:avLst/>
          </a:prstGeom>
        </p:spPr>
        <p:txBody>
          <a:bodyPr vert="horz" lIns="435672" tIns="217944" rIns="435672" bIns="21794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194560" y="30510483"/>
            <a:ext cx="10241280" cy="1752600"/>
          </a:xfrm>
          <a:prstGeom prst="rect">
            <a:avLst/>
          </a:prstGeom>
        </p:spPr>
        <p:txBody>
          <a:bodyPr vert="horz" lIns="435672" tIns="217944" rIns="435672" bIns="217944" rtlCol="0" anchor="ctr"/>
          <a:lstStyle>
            <a:lvl1pPr algn="l">
              <a:defRPr sz="4229">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14996160" y="30510483"/>
            <a:ext cx="13898880" cy="1752600"/>
          </a:xfrm>
          <a:prstGeom prst="rect">
            <a:avLst/>
          </a:prstGeom>
        </p:spPr>
        <p:txBody>
          <a:bodyPr vert="horz" lIns="435672" tIns="217944" rIns="435672" bIns="217944" rtlCol="0" anchor="ctr"/>
          <a:lstStyle>
            <a:lvl1pPr algn="ctr">
              <a:defRPr sz="4229">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31455360" y="30510483"/>
            <a:ext cx="10241280" cy="1752600"/>
          </a:xfrm>
          <a:prstGeom prst="rect">
            <a:avLst/>
          </a:prstGeom>
        </p:spPr>
        <p:txBody>
          <a:bodyPr vert="horz" lIns="435672" tIns="217944" rIns="435672" bIns="217944" rtlCol="0" anchor="ctr"/>
          <a:lstStyle>
            <a:lvl1pPr algn="r">
              <a:defRPr sz="4229">
                <a:solidFill>
                  <a:schemeClr val="tx1">
                    <a:tint val="75000"/>
                  </a:schemeClr>
                </a:solidFill>
              </a:defRPr>
            </a:lvl1pPr>
          </a:lstStyle>
          <a:p>
            <a:fld id="{DF9EDB60-99EB-432E-AE0B-8607DF0A716D}" type="slidenum">
              <a:rPr lang="en-US" altLang="en-US" smtClean="0"/>
              <a:pPr/>
              <a:t>‹#›</a:t>
            </a:fld>
            <a:endParaRPr lang="en-US" altLang="en-US"/>
          </a:p>
        </p:txBody>
      </p:sp>
    </p:spTree>
    <p:extLst>
      <p:ext uri="{BB962C8B-B14F-4D97-AF65-F5344CB8AC3E}">
        <p14:creationId xmlns:p14="http://schemas.microsoft.com/office/powerpoint/2010/main" val="140933391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defTabSz="3177593" rtl="0" eaLnBrk="1" latinLnBrk="0" hangingPunct="1">
        <a:spcBef>
          <a:spcPct val="0"/>
        </a:spcBef>
        <a:buNone/>
        <a:defRPr sz="15386" kern="1200">
          <a:solidFill>
            <a:schemeClr val="tx1"/>
          </a:solidFill>
          <a:latin typeface="+mj-lt"/>
          <a:ea typeface="+mj-ea"/>
          <a:cs typeface="+mj-cs"/>
        </a:defRPr>
      </a:lvl1pPr>
    </p:titleStyle>
    <p:bodyStyle>
      <a:lvl1pPr marL="1191552" indent="-1191552" algn="l" defTabSz="3177593" rtl="0" eaLnBrk="1" latinLnBrk="0" hangingPunct="1">
        <a:spcBef>
          <a:spcPct val="20000"/>
        </a:spcBef>
        <a:buFont typeface="Arial" panose="020B0604020202020204" pitchFamily="34" charset="0"/>
        <a:buChar char="•"/>
        <a:defRPr sz="11230" kern="1200">
          <a:solidFill>
            <a:schemeClr val="tx1"/>
          </a:solidFill>
          <a:latin typeface="+mn-lt"/>
          <a:ea typeface="+mn-ea"/>
          <a:cs typeface="+mn-cs"/>
        </a:defRPr>
      </a:lvl1pPr>
      <a:lvl2pPr marL="2581788" indent="-993003" algn="l" defTabSz="3177593" rtl="0" eaLnBrk="1" latinLnBrk="0" hangingPunct="1">
        <a:spcBef>
          <a:spcPct val="20000"/>
        </a:spcBef>
        <a:buFont typeface="Arial" panose="020B0604020202020204" pitchFamily="34" charset="0"/>
        <a:buChar char="–"/>
        <a:defRPr sz="9771" kern="1200">
          <a:solidFill>
            <a:schemeClr val="tx1"/>
          </a:solidFill>
          <a:latin typeface="+mn-lt"/>
          <a:ea typeface="+mn-ea"/>
          <a:cs typeface="+mn-cs"/>
        </a:defRPr>
      </a:lvl2pPr>
      <a:lvl3pPr marL="3971971" indent="-794421" algn="l" defTabSz="3177593" rtl="0" eaLnBrk="1" latinLnBrk="0" hangingPunct="1">
        <a:spcBef>
          <a:spcPct val="20000"/>
        </a:spcBef>
        <a:buFont typeface="Arial" panose="020B0604020202020204" pitchFamily="34" charset="0"/>
        <a:buChar char="•"/>
        <a:defRPr sz="8386" kern="1200">
          <a:solidFill>
            <a:schemeClr val="tx1"/>
          </a:solidFill>
          <a:latin typeface="+mn-lt"/>
          <a:ea typeface="+mn-ea"/>
          <a:cs typeface="+mn-cs"/>
        </a:defRPr>
      </a:lvl3pPr>
      <a:lvl4pPr marL="5560767" indent="-794421" algn="l" defTabSz="3177593" rtl="0" eaLnBrk="1" latinLnBrk="0" hangingPunct="1">
        <a:spcBef>
          <a:spcPct val="20000"/>
        </a:spcBef>
        <a:buFont typeface="Arial" panose="020B0604020202020204" pitchFamily="34" charset="0"/>
        <a:buChar char="–"/>
        <a:defRPr sz="7000" kern="1200">
          <a:solidFill>
            <a:schemeClr val="tx1"/>
          </a:solidFill>
          <a:latin typeface="+mn-lt"/>
          <a:ea typeface="+mn-ea"/>
          <a:cs typeface="+mn-cs"/>
        </a:defRPr>
      </a:lvl4pPr>
      <a:lvl5pPr marL="7149567" indent="-794421" algn="l" defTabSz="3177593" rtl="0" eaLnBrk="1" latinLnBrk="0" hangingPunct="1">
        <a:spcBef>
          <a:spcPct val="20000"/>
        </a:spcBef>
        <a:buFont typeface="Arial" panose="020B0604020202020204" pitchFamily="34" charset="0"/>
        <a:buChar char="»"/>
        <a:defRPr sz="7000" kern="1200">
          <a:solidFill>
            <a:schemeClr val="tx1"/>
          </a:solidFill>
          <a:latin typeface="+mn-lt"/>
          <a:ea typeface="+mn-ea"/>
          <a:cs typeface="+mn-cs"/>
        </a:defRPr>
      </a:lvl5pPr>
      <a:lvl6pPr marL="8738352" indent="-794421" algn="l" defTabSz="3177593" rtl="0" eaLnBrk="1" latinLnBrk="0" hangingPunct="1">
        <a:spcBef>
          <a:spcPct val="20000"/>
        </a:spcBef>
        <a:buFont typeface="Arial" panose="020B0604020202020204" pitchFamily="34" charset="0"/>
        <a:buChar char="•"/>
        <a:defRPr sz="7000" kern="1200">
          <a:solidFill>
            <a:schemeClr val="tx1"/>
          </a:solidFill>
          <a:latin typeface="+mn-lt"/>
          <a:ea typeface="+mn-ea"/>
          <a:cs typeface="+mn-cs"/>
        </a:defRPr>
      </a:lvl6pPr>
      <a:lvl7pPr marL="10327152" indent="-794421" algn="l" defTabSz="3177593" rtl="0" eaLnBrk="1" latinLnBrk="0" hangingPunct="1">
        <a:spcBef>
          <a:spcPct val="20000"/>
        </a:spcBef>
        <a:buFont typeface="Arial" panose="020B0604020202020204" pitchFamily="34" charset="0"/>
        <a:buChar char="•"/>
        <a:defRPr sz="7000" kern="1200">
          <a:solidFill>
            <a:schemeClr val="tx1"/>
          </a:solidFill>
          <a:latin typeface="+mn-lt"/>
          <a:ea typeface="+mn-ea"/>
          <a:cs typeface="+mn-cs"/>
        </a:defRPr>
      </a:lvl7pPr>
      <a:lvl8pPr marL="11915937" indent="-794421" algn="l" defTabSz="3177593" rtl="0" eaLnBrk="1" latinLnBrk="0" hangingPunct="1">
        <a:spcBef>
          <a:spcPct val="20000"/>
        </a:spcBef>
        <a:buFont typeface="Arial" panose="020B0604020202020204" pitchFamily="34" charset="0"/>
        <a:buChar char="•"/>
        <a:defRPr sz="7000" kern="1200">
          <a:solidFill>
            <a:schemeClr val="tx1"/>
          </a:solidFill>
          <a:latin typeface="+mn-lt"/>
          <a:ea typeface="+mn-ea"/>
          <a:cs typeface="+mn-cs"/>
        </a:defRPr>
      </a:lvl8pPr>
      <a:lvl9pPr marL="13504730" indent="-794421" algn="l" defTabSz="3177593" rtl="0" eaLnBrk="1" latinLnBrk="0" hangingPunct="1">
        <a:spcBef>
          <a:spcPct val="20000"/>
        </a:spcBef>
        <a:buFont typeface="Arial" panose="020B0604020202020204" pitchFamily="34" charset="0"/>
        <a:buChar char="•"/>
        <a:defRPr sz="7000" kern="1200">
          <a:solidFill>
            <a:schemeClr val="tx1"/>
          </a:solidFill>
          <a:latin typeface="+mn-lt"/>
          <a:ea typeface="+mn-ea"/>
          <a:cs typeface="+mn-cs"/>
        </a:defRPr>
      </a:lvl9pPr>
    </p:bodyStyle>
    <p:otherStyle>
      <a:defPPr>
        <a:defRPr lang="en-US"/>
      </a:defPPr>
      <a:lvl1pPr marL="0" algn="l" defTabSz="3177593" rtl="0" eaLnBrk="1" latinLnBrk="0" hangingPunct="1">
        <a:defRPr sz="6271" kern="1200">
          <a:solidFill>
            <a:schemeClr val="tx1"/>
          </a:solidFill>
          <a:latin typeface="+mn-lt"/>
          <a:ea typeface="+mn-ea"/>
          <a:cs typeface="+mn-cs"/>
        </a:defRPr>
      </a:lvl1pPr>
      <a:lvl2pPr marL="1588775" algn="l" defTabSz="3177593" rtl="0" eaLnBrk="1" latinLnBrk="0" hangingPunct="1">
        <a:defRPr sz="6271" kern="1200">
          <a:solidFill>
            <a:schemeClr val="tx1"/>
          </a:solidFill>
          <a:latin typeface="+mn-lt"/>
          <a:ea typeface="+mn-ea"/>
          <a:cs typeface="+mn-cs"/>
        </a:defRPr>
      </a:lvl2pPr>
      <a:lvl3pPr marL="3177593" algn="l" defTabSz="3177593" rtl="0" eaLnBrk="1" latinLnBrk="0" hangingPunct="1">
        <a:defRPr sz="6271" kern="1200">
          <a:solidFill>
            <a:schemeClr val="tx1"/>
          </a:solidFill>
          <a:latin typeface="+mn-lt"/>
          <a:ea typeface="+mn-ea"/>
          <a:cs typeface="+mn-cs"/>
        </a:defRPr>
      </a:lvl3pPr>
      <a:lvl4pPr marL="4766385" algn="l" defTabSz="3177593" rtl="0" eaLnBrk="1" latinLnBrk="0" hangingPunct="1">
        <a:defRPr sz="6271" kern="1200">
          <a:solidFill>
            <a:schemeClr val="tx1"/>
          </a:solidFill>
          <a:latin typeface="+mn-lt"/>
          <a:ea typeface="+mn-ea"/>
          <a:cs typeface="+mn-cs"/>
        </a:defRPr>
      </a:lvl4pPr>
      <a:lvl5pPr marL="6355171" algn="l" defTabSz="3177593" rtl="0" eaLnBrk="1" latinLnBrk="0" hangingPunct="1">
        <a:defRPr sz="6271" kern="1200">
          <a:solidFill>
            <a:schemeClr val="tx1"/>
          </a:solidFill>
          <a:latin typeface="+mn-lt"/>
          <a:ea typeface="+mn-ea"/>
          <a:cs typeface="+mn-cs"/>
        </a:defRPr>
      </a:lvl5pPr>
      <a:lvl6pPr marL="7943963" algn="l" defTabSz="3177593" rtl="0" eaLnBrk="1" latinLnBrk="0" hangingPunct="1">
        <a:defRPr sz="6271" kern="1200">
          <a:solidFill>
            <a:schemeClr val="tx1"/>
          </a:solidFill>
          <a:latin typeface="+mn-lt"/>
          <a:ea typeface="+mn-ea"/>
          <a:cs typeface="+mn-cs"/>
        </a:defRPr>
      </a:lvl6pPr>
      <a:lvl7pPr marL="9532746" algn="l" defTabSz="3177593" rtl="0" eaLnBrk="1" latinLnBrk="0" hangingPunct="1">
        <a:defRPr sz="6271" kern="1200">
          <a:solidFill>
            <a:schemeClr val="tx1"/>
          </a:solidFill>
          <a:latin typeface="+mn-lt"/>
          <a:ea typeface="+mn-ea"/>
          <a:cs typeface="+mn-cs"/>
        </a:defRPr>
      </a:lvl7pPr>
      <a:lvl8pPr marL="11121531" algn="l" defTabSz="3177593" rtl="0" eaLnBrk="1" latinLnBrk="0" hangingPunct="1">
        <a:defRPr sz="6271" kern="1200">
          <a:solidFill>
            <a:schemeClr val="tx1"/>
          </a:solidFill>
          <a:latin typeface="+mn-lt"/>
          <a:ea typeface="+mn-ea"/>
          <a:cs typeface="+mn-cs"/>
        </a:defRPr>
      </a:lvl8pPr>
      <a:lvl9pPr marL="12710334" algn="l" defTabSz="3177593" rtl="0" eaLnBrk="1" latinLnBrk="0" hangingPunct="1">
        <a:defRPr sz="627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9.png"/><Relationship Id="rId18" Type="http://schemas.openxmlformats.org/officeDocument/2006/relationships/image" Target="../media/image14.png"/><Relationship Id="rId26" Type="http://schemas.openxmlformats.org/officeDocument/2006/relationships/image" Target="../media/image22.png"/><Relationship Id="rId3" Type="http://schemas.openxmlformats.org/officeDocument/2006/relationships/hyperlink" Target="https://doi.org/10.1890/04-0922" TargetMode="External"/><Relationship Id="rId21" Type="http://schemas.openxmlformats.org/officeDocument/2006/relationships/image" Target="../media/image17.png"/><Relationship Id="rId34" Type="http://schemas.openxmlformats.org/officeDocument/2006/relationships/image" Target="../media/image30.png"/><Relationship Id="rId7" Type="http://schemas.openxmlformats.org/officeDocument/2006/relationships/image" Target="../media/image3.jpeg"/><Relationship Id="rId12" Type="http://schemas.openxmlformats.org/officeDocument/2006/relationships/image" Target="../media/image8.jpeg"/><Relationship Id="rId17" Type="http://schemas.openxmlformats.org/officeDocument/2006/relationships/image" Target="../media/image13.jpeg"/><Relationship Id="rId25" Type="http://schemas.openxmlformats.org/officeDocument/2006/relationships/image" Target="../media/image21.png"/><Relationship Id="rId33" Type="http://schemas.openxmlformats.org/officeDocument/2006/relationships/image" Target="../media/image29.png"/><Relationship Id="rId2" Type="http://schemas.openxmlformats.org/officeDocument/2006/relationships/notesSlide" Target="../notesSlides/notesSlide1.xml"/><Relationship Id="rId16" Type="http://schemas.openxmlformats.org/officeDocument/2006/relationships/image" Target="../media/image12.jpeg"/><Relationship Id="rId20" Type="http://schemas.openxmlformats.org/officeDocument/2006/relationships/image" Target="../media/image16.png"/><Relationship Id="rId29" Type="http://schemas.openxmlformats.org/officeDocument/2006/relationships/image" Target="../media/image25.jpeg"/><Relationship Id="rId1" Type="http://schemas.openxmlformats.org/officeDocument/2006/relationships/slideLayout" Target="../slideLayouts/slideLayout6.xml"/><Relationship Id="rId6" Type="http://schemas.openxmlformats.org/officeDocument/2006/relationships/image" Target="../media/image2.jpeg"/><Relationship Id="rId11" Type="http://schemas.openxmlformats.org/officeDocument/2006/relationships/image" Target="../media/image7.png"/><Relationship Id="rId24" Type="http://schemas.openxmlformats.org/officeDocument/2006/relationships/image" Target="../media/image20.png"/><Relationship Id="rId32" Type="http://schemas.openxmlformats.org/officeDocument/2006/relationships/image" Target="../media/image28.jpeg"/><Relationship Id="rId5" Type="http://schemas.openxmlformats.org/officeDocument/2006/relationships/image" Target="../media/image1.jpeg"/><Relationship Id="rId15" Type="http://schemas.openxmlformats.org/officeDocument/2006/relationships/image" Target="../media/image11.png"/><Relationship Id="rId23" Type="http://schemas.openxmlformats.org/officeDocument/2006/relationships/image" Target="../media/image19.png"/><Relationship Id="rId28" Type="http://schemas.openxmlformats.org/officeDocument/2006/relationships/image" Target="../media/image24.png"/><Relationship Id="rId10" Type="http://schemas.openxmlformats.org/officeDocument/2006/relationships/image" Target="../media/image6.png"/><Relationship Id="rId19" Type="http://schemas.openxmlformats.org/officeDocument/2006/relationships/image" Target="../media/image15.png"/><Relationship Id="rId31" Type="http://schemas.openxmlformats.org/officeDocument/2006/relationships/image" Target="../media/image27.jpeg"/><Relationship Id="rId4" Type="http://schemas.openxmlformats.org/officeDocument/2006/relationships/hyperlink" Target="https://doi.org/10.1111/geb.13440" TargetMode="External"/><Relationship Id="rId9" Type="http://schemas.openxmlformats.org/officeDocument/2006/relationships/image" Target="../media/image5.png"/><Relationship Id="rId14" Type="http://schemas.openxmlformats.org/officeDocument/2006/relationships/image" Target="../media/image10.png"/><Relationship Id="rId22" Type="http://schemas.openxmlformats.org/officeDocument/2006/relationships/image" Target="../media/image18.png"/><Relationship Id="rId27" Type="http://schemas.openxmlformats.org/officeDocument/2006/relationships/image" Target="../media/image23.png"/><Relationship Id="rId30" Type="http://schemas.openxmlformats.org/officeDocument/2006/relationships/image" Target="../media/image26.jpeg"/><Relationship Id="rId8"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2">
            <a:alpha val="54000"/>
          </a:schemeClr>
        </a:solidFill>
        <a:effectLst/>
      </p:bgPr>
    </p:bg>
    <p:spTree>
      <p:nvGrpSpPr>
        <p:cNvPr id="1" name=""/>
        <p:cNvGrpSpPr/>
        <p:nvPr/>
      </p:nvGrpSpPr>
      <p:grpSpPr>
        <a:xfrm>
          <a:off x="0" y="0"/>
          <a:ext cx="0" cy="0"/>
          <a:chOff x="0" y="0"/>
          <a:chExt cx="0" cy="0"/>
        </a:xfrm>
      </p:grpSpPr>
      <p:sp>
        <p:nvSpPr>
          <p:cNvPr id="3128" name="Rectangle 56"/>
          <p:cNvSpPr>
            <a:spLocks/>
          </p:cNvSpPr>
          <p:nvPr/>
        </p:nvSpPr>
        <p:spPr bwMode="auto">
          <a:xfrm>
            <a:off x="525585" y="5296931"/>
            <a:ext cx="13123556" cy="8137839"/>
          </a:xfrm>
          <a:prstGeom prst="rect">
            <a:avLst/>
          </a:prstGeom>
          <a:solidFill>
            <a:schemeClr val="tx2"/>
          </a:solidFill>
          <a:ln>
            <a:solidFill>
              <a:schemeClr val="tx2"/>
            </a:solidFill>
          </a:ln>
          <a:effectLst/>
        </p:spPr>
        <p:style>
          <a:lnRef idx="1">
            <a:schemeClr val="accent1"/>
          </a:lnRef>
          <a:fillRef idx="2">
            <a:schemeClr val="accent1"/>
          </a:fillRef>
          <a:effectRef idx="1">
            <a:schemeClr val="accent1"/>
          </a:effectRef>
          <a:fontRef idx="minor">
            <a:schemeClr val="dk1"/>
          </a:fontRef>
        </p:style>
        <p:txBody>
          <a:bodyPr vert="horz" lIns="133224" tIns="133224" rIns="133224" bIns="133224" rtlCol="0" anchor="t" anchorCtr="0">
            <a:noAutofit/>
          </a:bodyPr>
          <a:lstStyle/>
          <a:p>
            <a:pPr marL="457200" indent="-457200" defTabSz="3179115">
              <a:buFont typeface="Wingdings" panose="05000000000000000000" pitchFamily="2" charset="2"/>
              <a:buChar char="Ø"/>
            </a:pPr>
            <a:r>
              <a:rPr lang="en-US" sz="3000">
                <a:solidFill>
                  <a:srgbClr val="000000"/>
                </a:solidFill>
                <a:latin typeface="Times New Roman"/>
                <a:ea typeface="+mn-lt"/>
                <a:cs typeface="Times New Roman"/>
              </a:rPr>
              <a:t>Human activity tends to change the physical features of the environment. Leading to a loss of biodiversity and changes in  dominant species, keystone species, ecological engineers and the interaction between them (Naeem et al., 2004)</a:t>
            </a:r>
          </a:p>
          <a:p>
            <a:pPr marL="457200" indent="-457200" defTabSz="3179115">
              <a:buFont typeface="Wingdings" panose="05000000000000000000" pitchFamily="2" charset="2"/>
              <a:buChar char="Ø"/>
            </a:pPr>
            <a:endParaRPr lang="en-US" sz="3000">
              <a:solidFill>
                <a:srgbClr val="0D0D0D"/>
              </a:solidFill>
              <a:latin typeface="Times New Roman"/>
              <a:ea typeface="+mn-lt"/>
              <a:cs typeface="+mn-lt"/>
            </a:endParaRPr>
          </a:p>
          <a:p>
            <a:pPr marL="457200" indent="-457200" defTabSz="3179115">
              <a:buFont typeface="Wingdings" panose="05000000000000000000" pitchFamily="2" charset="2"/>
              <a:buChar char="Ø"/>
            </a:pPr>
            <a:r>
              <a:rPr lang="en-US" sz="3000">
                <a:solidFill>
                  <a:srgbClr val="0D0D0D"/>
                </a:solidFill>
                <a:latin typeface="Times New Roman"/>
                <a:ea typeface="+mn-lt"/>
                <a:cs typeface="+mn-lt"/>
              </a:rPr>
              <a:t>One strategy that has emerged to combat environmental issues such as climate change, soil erosion, and biodiversity loss through reforestation initiatives are tree plantations. However, large-scale tree plantation are not good for wildlife when compared to primary forests (Wang et al., 2022). </a:t>
            </a:r>
            <a:endParaRPr lang="en-US" sz="3000">
              <a:solidFill>
                <a:srgbClr val="000000"/>
              </a:solidFill>
              <a:latin typeface="Times New Roman"/>
              <a:ea typeface="+mn-lt"/>
              <a:cs typeface="+mn-lt"/>
            </a:endParaRPr>
          </a:p>
          <a:p>
            <a:pPr marL="457200" indent="-457200" defTabSz="3179115">
              <a:buFont typeface="Wingdings" panose="05000000000000000000" pitchFamily="2" charset="2"/>
              <a:buChar char="Ø"/>
            </a:pPr>
            <a:endParaRPr lang="en-US" sz="3000">
              <a:solidFill>
                <a:srgbClr val="0D0D0D"/>
              </a:solidFill>
              <a:latin typeface="Times New Roman"/>
              <a:ea typeface="+mn-lt"/>
              <a:cs typeface="+mn-lt"/>
            </a:endParaRPr>
          </a:p>
          <a:p>
            <a:pPr marL="457200" indent="-457200" defTabSz="3179115">
              <a:buFont typeface="Wingdings" panose="05000000000000000000" pitchFamily="2" charset="2"/>
              <a:buChar char="Ø"/>
            </a:pPr>
            <a:r>
              <a:rPr lang="en-US" sz="3000">
                <a:solidFill>
                  <a:srgbClr val="0D0D0D"/>
                </a:solidFill>
                <a:latin typeface="Times New Roman"/>
                <a:ea typeface="+mn-lt"/>
                <a:cs typeface="+mn-lt"/>
              </a:rPr>
              <a:t>The establishment of biological</a:t>
            </a:r>
            <a:r>
              <a:rPr lang="en-US" sz="3000">
                <a:solidFill>
                  <a:srgbClr val="0D0D0D"/>
                </a:solidFill>
                <a:latin typeface="Times New Roman"/>
                <a:cs typeface="Arial"/>
              </a:rPr>
              <a:t> corridors has been proven to be a  fundamental strategy for species conservation, as they connect various habitats and ensure the continuity of biological processes. These corridors serve as vital sources of biodiversity within fragmented landscapes (</a:t>
            </a:r>
            <a:r>
              <a:rPr lang="es-ES" sz="3000">
                <a:solidFill>
                  <a:srgbClr val="000000"/>
                </a:solidFill>
                <a:latin typeface="Times New Roman"/>
                <a:cs typeface="Arial"/>
              </a:rPr>
              <a:t>Canet-</a:t>
            </a:r>
            <a:r>
              <a:rPr lang="es-ES" sz="3000" err="1">
                <a:solidFill>
                  <a:srgbClr val="000000"/>
                </a:solidFill>
                <a:latin typeface="Times New Roman"/>
                <a:cs typeface="Arial"/>
              </a:rPr>
              <a:t>Desanti</a:t>
            </a:r>
            <a:r>
              <a:rPr lang="es-ES" sz="3000">
                <a:solidFill>
                  <a:srgbClr val="000000"/>
                </a:solidFill>
                <a:latin typeface="Times New Roman"/>
                <a:cs typeface="Arial"/>
              </a:rPr>
              <a:t> </a:t>
            </a:r>
            <a:r>
              <a:rPr lang="es-ES" sz="3000" err="1">
                <a:solidFill>
                  <a:srgbClr val="000000"/>
                </a:solidFill>
                <a:latin typeface="Times New Roman"/>
                <a:cs typeface="Arial"/>
              </a:rPr>
              <a:t>et.al</a:t>
            </a:r>
            <a:r>
              <a:rPr lang="es-ES" sz="3000">
                <a:solidFill>
                  <a:srgbClr val="000000"/>
                </a:solidFill>
                <a:latin typeface="Times New Roman"/>
                <a:cs typeface="Arial"/>
              </a:rPr>
              <a:t>. 2012</a:t>
            </a:r>
            <a:r>
              <a:rPr lang="es-ES" sz="2600">
                <a:solidFill>
                  <a:srgbClr val="000000"/>
                </a:solidFill>
                <a:latin typeface="Times New Roman"/>
                <a:cs typeface="Arial"/>
              </a:rPr>
              <a:t>)</a:t>
            </a:r>
            <a:r>
              <a:rPr lang="en-US" sz="3000">
                <a:solidFill>
                  <a:srgbClr val="0D0D0D"/>
                </a:solidFill>
                <a:latin typeface="Times New Roman"/>
                <a:cs typeface="Arial"/>
              </a:rPr>
              <a:t>.</a:t>
            </a:r>
            <a:endParaRPr lang="en-US" sz="3000">
              <a:solidFill>
                <a:srgbClr val="000000"/>
              </a:solidFill>
              <a:latin typeface="Times New Roman"/>
              <a:cs typeface="Arial"/>
            </a:endParaRPr>
          </a:p>
          <a:p>
            <a:pPr marL="457200" indent="-457200" defTabSz="3179115">
              <a:buFont typeface="Wingdings" panose="05000000000000000000" pitchFamily="2" charset="2"/>
              <a:buChar char="Ø"/>
            </a:pPr>
            <a:endParaRPr lang="en-US" sz="3000">
              <a:solidFill>
                <a:srgbClr val="0D0D0D"/>
              </a:solidFill>
              <a:latin typeface="Times New Roman"/>
              <a:cs typeface="Arial"/>
            </a:endParaRPr>
          </a:p>
          <a:p>
            <a:pPr marL="457200" indent="-457200" defTabSz="3179115">
              <a:buFont typeface="Wingdings" panose="05000000000000000000" pitchFamily="2" charset="2"/>
              <a:buChar char="Ø"/>
            </a:pPr>
            <a:r>
              <a:rPr lang="en-US" sz="3000">
                <a:solidFill>
                  <a:srgbClr val="0D0D0D"/>
                </a:solidFill>
                <a:latin typeface="Times New Roman"/>
                <a:cs typeface="Arial"/>
              </a:rPr>
              <a:t>Our objective was to determine the composition vertebrates in a mosaic  landscape, compose of mature forest, corridors and plantation of different ages.</a:t>
            </a:r>
          </a:p>
          <a:p>
            <a:pPr defTabSz="3179115"/>
            <a:endParaRPr lang="en-US" sz="2800">
              <a:solidFill>
                <a:srgbClr val="0D0D0D"/>
              </a:solidFill>
              <a:latin typeface="Times New Roman"/>
              <a:cs typeface="Arial"/>
            </a:endParaRPr>
          </a:p>
          <a:p>
            <a:pPr marL="342900" indent="-342900" defTabSz="3179115">
              <a:buFont typeface="Arial" panose="020B0604020202020204" pitchFamily="34" charset="0"/>
              <a:buChar char="•"/>
            </a:pPr>
            <a:endParaRPr lang="en-US" sz="2800">
              <a:solidFill>
                <a:srgbClr val="0D0D0D"/>
              </a:solidFill>
              <a:latin typeface="Times New Roman"/>
              <a:cs typeface="Arial"/>
            </a:endParaRPr>
          </a:p>
          <a:p>
            <a:pPr marL="342900" indent="-342900" defTabSz="3179115">
              <a:buFont typeface="Arial" panose="020B0604020202020204" pitchFamily="34" charset="0"/>
              <a:buChar char="•"/>
            </a:pPr>
            <a:endParaRPr lang="en-US" sz="2800">
              <a:solidFill>
                <a:srgbClr val="0D0D0D"/>
              </a:solidFill>
              <a:latin typeface="Times New Roman"/>
              <a:cs typeface="Arial"/>
            </a:endParaRPr>
          </a:p>
          <a:p>
            <a:pPr marL="342900" indent="-342900" defTabSz="3179115">
              <a:buFont typeface="Arial" panose="020B0604020202020204" pitchFamily="34" charset="0"/>
              <a:buChar char="•"/>
            </a:pPr>
            <a:endParaRPr lang="en-US" sz="2800">
              <a:solidFill>
                <a:srgbClr val="0D0D0D"/>
              </a:solidFill>
              <a:latin typeface="Times New Roman"/>
              <a:cs typeface="Arial"/>
            </a:endParaRPr>
          </a:p>
          <a:p>
            <a:pPr marL="342900" indent="-342900" defTabSz="3179115">
              <a:buFont typeface="Arial" panose="020B0604020202020204" pitchFamily="34" charset="0"/>
              <a:buChar char="•"/>
            </a:pPr>
            <a:endParaRPr lang="en-US" sz="2800">
              <a:solidFill>
                <a:srgbClr val="0D0D0D"/>
              </a:solidFill>
              <a:latin typeface="Times New Roman"/>
              <a:cs typeface="Arial"/>
            </a:endParaRPr>
          </a:p>
          <a:p>
            <a:pPr marL="342900" indent="-342900" defTabSz="3179115">
              <a:buFont typeface="Arial" panose="020B0604020202020204" pitchFamily="34" charset="0"/>
              <a:buChar char="•"/>
            </a:pPr>
            <a:endParaRPr lang="en-US" sz="2800">
              <a:solidFill>
                <a:srgbClr val="0D0D0D"/>
              </a:solidFill>
              <a:latin typeface="Times New Roman"/>
              <a:cs typeface="Arial"/>
            </a:endParaRPr>
          </a:p>
          <a:p>
            <a:pPr marL="342900" indent="-342900" defTabSz="3179115">
              <a:buFont typeface="Arial" panose="020B0604020202020204" pitchFamily="34" charset="0"/>
              <a:buChar char="•"/>
            </a:pPr>
            <a:endParaRPr lang="en-US" sz="1200">
              <a:solidFill>
                <a:srgbClr val="0D0D0D"/>
              </a:solidFill>
              <a:latin typeface="Times"/>
              <a:cs typeface="Arial"/>
            </a:endParaRPr>
          </a:p>
          <a:p>
            <a:pPr marL="342900" indent="-342900" defTabSz="3179115">
              <a:buFont typeface="Arial" panose="020B0604020202020204" pitchFamily="34" charset="0"/>
              <a:buChar char="•"/>
            </a:pPr>
            <a:endParaRPr lang="en-US" sz="2000">
              <a:solidFill>
                <a:srgbClr val="0D0D0D"/>
              </a:solidFill>
              <a:latin typeface="Arial"/>
              <a:cs typeface="Arial"/>
            </a:endParaRPr>
          </a:p>
          <a:p>
            <a:pPr marL="342900" indent="-342900" defTabSz="3179115">
              <a:buFont typeface="Arial" panose="020B0604020202020204" pitchFamily="34" charset="0"/>
              <a:buChar char="•"/>
            </a:pPr>
            <a:endParaRPr lang="en-US" sz="200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E8FC5296-DA46-C70A-92C7-08ECDDF8150C}"/>
              </a:ext>
            </a:extLst>
          </p:cNvPr>
          <p:cNvSpPr>
            <a:spLocks/>
          </p:cNvSpPr>
          <p:nvPr/>
        </p:nvSpPr>
        <p:spPr>
          <a:xfrm>
            <a:off x="509811" y="4659795"/>
            <a:ext cx="13101229" cy="612709"/>
          </a:xfrm>
          <a:prstGeom prst="rect">
            <a:avLst/>
          </a:prstGeom>
          <a:solidFill>
            <a:srgbClr val="8E6E53"/>
          </a:solidFill>
          <a:ln>
            <a:solidFill>
              <a:srgbClr val="8E6E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2"/>
                </a:solidFill>
                <a:latin typeface="Arial" panose="020B0604020202020204" pitchFamily="34" charset="0"/>
                <a:ea typeface="Calibri" panose="020F0502020204030204" pitchFamily="34" charset="0"/>
                <a:cs typeface="Arial" panose="020B0604020202020204" pitchFamily="34" charset="0"/>
              </a:rPr>
              <a:t>Introduction</a:t>
            </a:r>
            <a:endParaRPr lang="es-PR" sz="2800">
              <a:solidFill>
                <a:schemeClr val="tx2"/>
              </a:solidFill>
              <a:latin typeface="Arial" panose="020B0604020202020204" pitchFamily="34" charset="0"/>
              <a:ea typeface="Calibri" panose="020F050202020403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EA737970-6909-F3B6-E864-C51CC4E3F832}"/>
              </a:ext>
            </a:extLst>
          </p:cNvPr>
          <p:cNvSpPr>
            <a:spLocks/>
          </p:cNvSpPr>
          <p:nvPr/>
        </p:nvSpPr>
        <p:spPr>
          <a:xfrm>
            <a:off x="506534" y="13865957"/>
            <a:ext cx="13103352" cy="612708"/>
          </a:xfrm>
          <a:prstGeom prst="rect">
            <a:avLst/>
          </a:prstGeom>
          <a:solidFill>
            <a:srgbClr val="8E6E53"/>
          </a:solidFill>
          <a:ln>
            <a:solidFill>
              <a:srgbClr val="8E6E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chemeClr val="tx2"/>
                </a:solidFill>
                <a:latin typeface="Arial "/>
              </a:rPr>
              <a:t>Hypothesis</a:t>
            </a:r>
            <a:endParaRPr lang="es-PR" sz="3000">
              <a:solidFill>
                <a:schemeClr val="tx2"/>
              </a:solidFill>
              <a:latin typeface="Arial "/>
            </a:endParaRPr>
          </a:p>
        </p:txBody>
      </p:sp>
      <p:sp>
        <p:nvSpPr>
          <p:cNvPr id="6" name="Rectangle 5">
            <a:extLst>
              <a:ext uri="{FF2B5EF4-FFF2-40B4-BE49-F238E27FC236}">
                <a16:creationId xmlns:a16="http://schemas.microsoft.com/office/drawing/2014/main" id="{16450415-9BC9-EAFE-80E5-63018B2ECE8D}"/>
              </a:ext>
            </a:extLst>
          </p:cNvPr>
          <p:cNvSpPr>
            <a:spLocks/>
          </p:cNvSpPr>
          <p:nvPr/>
        </p:nvSpPr>
        <p:spPr>
          <a:xfrm>
            <a:off x="506535" y="16258683"/>
            <a:ext cx="13103352" cy="619902"/>
          </a:xfrm>
          <a:prstGeom prst="rect">
            <a:avLst/>
          </a:prstGeom>
          <a:solidFill>
            <a:srgbClr val="8E6E53"/>
          </a:solidFill>
          <a:ln>
            <a:solidFill>
              <a:srgbClr val="8E6E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2"/>
                </a:solidFill>
                <a:latin typeface="Arial "/>
              </a:rPr>
              <a:t>Methodology</a:t>
            </a:r>
            <a:endParaRPr lang="es-PR" sz="2800">
              <a:solidFill>
                <a:schemeClr val="tx2"/>
              </a:solidFill>
              <a:latin typeface="Arial "/>
            </a:endParaRPr>
          </a:p>
        </p:txBody>
      </p:sp>
      <p:sp>
        <p:nvSpPr>
          <p:cNvPr id="7" name="Rectangle 6">
            <a:extLst>
              <a:ext uri="{FF2B5EF4-FFF2-40B4-BE49-F238E27FC236}">
                <a16:creationId xmlns:a16="http://schemas.microsoft.com/office/drawing/2014/main" id="{5353359E-1E4E-E4C1-1D98-702D9BC0A144}"/>
              </a:ext>
            </a:extLst>
          </p:cNvPr>
          <p:cNvSpPr>
            <a:spLocks/>
          </p:cNvSpPr>
          <p:nvPr/>
        </p:nvSpPr>
        <p:spPr>
          <a:xfrm>
            <a:off x="14207063" y="4659794"/>
            <a:ext cx="15477067" cy="612709"/>
          </a:xfrm>
          <a:prstGeom prst="rect">
            <a:avLst/>
          </a:prstGeom>
          <a:solidFill>
            <a:srgbClr val="8E6E53"/>
          </a:solidFill>
          <a:ln>
            <a:solidFill>
              <a:srgbClr val="67513D"/>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a:solidFill>
                  <a:schemeClr val="tx2"/>
                </a:solidFill>
                <a:latin typeface="Arial "/>
              </a:rPr>
              <a:t>Cont. Methodology</a:t>
            </a:r>
          </a:p>
        </p:txBody>
      </p:sp>
      <p:sp>
        <p:nvSpPr>
          <p:cNvPr id="36" name="Rectangle 35">
            <a:extLst>
              <a:ext uri="{FF2B5EF4-FFF2-40B4-BE49-F238E27FC236}">
                <a16:creationId xmlns:a16="http://schemas.microsoft.com/office/drawing/2014/main" id="{FA815235-E148-12E1-EAD8-8263666F6AD0}"/>
              </a:ext>
            </a:extLst>
          </p:cNvPr>
          <p:cNvSpPr>
            <a:spLocks/>
          </p:cNvSpPr>
          <p:nvPr/>
        </p:nvSpPr>
        <p:spPr>
          <a:xfrm>
            <a:off x="-3" y="0"/>
            <a:ext cx="43891200" cy="3974122"/>
          </a:xfrm>
          <a:prstGeom prst="rect">
            <a:avLst/>
          </a:prstGeom>
          <a:solidFill>
            <a:srgbClr val="D4DEC4"/>
          </a:solidFill>
          <a:ln>
            <a:solidFill>
              <a:srgbClr val="D4DEC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s-PR" sz="1750">
              <a:latin typeface="Times New Roman"/>
              <a:cs typeface="Times New Roman"/>
            </a:endParaRPr>
          </a:p>
        </p:txBody>
      </p:sp>
      <p:sp>
        <p:nvSpPr>
          <p:cNvPr id="56" name="Rectangle 61">
            <a:extLst>
              <a:ext uri="{FF2B5EF4-FFF2-40B4-BE49-F238E27FC236}">
                <a16:creationId xmlns:a16="http://schemas.microsoft.com/office/drawing/2014/main" id="{50409C65-F557-AC88-73C7-FDB0E1A53698}"/>
              </a:ext>
            </a:extLst>
          </p:cNvPr>
          <p:cNvSpPr>
            <a:spLocks/>
          </p:cNvSpPr>
          <p:nvPr/>
        </p:nvSpPr>
        <p:spPr bwMode="auto">
          <a:xfrm>
            <a:off x="30288677" y="22710191"/>
            <a:ext cx="13101229" cy="2517472"/>
          </a:xfrm>
          <a:prstGeom prst="rect">
            <a:avLst/>
          </a:prstGeom>
          <a:solidFill>
            <a:schemeClr val="tx2"/>
          </a:solidFill>
          <a:ln>
            <a:solidFill>
              <a:schemeClr val="tx2"/>
            </a:solidFill>
          </a:ln>
          <a:effectLst/>
        </p:spPr>
        <p:style>
          <a:lnRef idx="1">
            <a:schemeClr val="accent1"/>
          </a:lnRef>
          <a:fillRef idx="2">
            <a:schemeClr val="accent1"/>
          </a:fillRef>
          <a:effectRef idx="1">
            <a:schemeClr val="accent1"/>
          </a:effectRef>
          <a:fontRef idx="minor">
            <a:schemeClr val="dk1"/>
          </a:fontRef>
        </p:style>
        <p:txBody>
          <a:bodyPr vert="horz" lIns="133224" tIns="133224" rIns="133350" bIns="133224" rtlCol="0" anchor="t" anchorCtr="0">
            <a:noAutofit/>
          </a:bodyPr>
          <a:lstStyle/>
          <a:p>
            <a:pPr marL="457200" indent="-457200" defTabSz="3179115">
              <a:buFont typeface="Wingdings" panose="05000000000000000000" pitchFamily="2" charset="2"/>
              <a:buChar char="Ø"/>
            </a:pPr>
            <a:r>
              <a:rPr lang="en-US" sz="3000">
                <a:latin typeface="Times New Roman"/>
                <a:ea typeface="+mn-lt"/>
                <a:cs typeface="Times New Roman"/>
              </a:rPr>
              <a:t>Increase the number of cameras deployed in each area, include baiting and expand the sampling period</a:t>
            </a:r>
            <a:endParaRPr lang="en-US"/>
          </a:p>
          <a:p>
            <a:pPr marL="457200" indent="-457200" defTabSz="3179115">
              <a:buFont typeface="Wingdings" panose="020B0604020202020204" pitchFamily="34" charset="0"/>
              <a:buChar char="Ø"/>
            </a:pPr>
            <a:r>
              <a:rPr lang="en-US" sz="3000">
                <a:latin typeface="Times New Roman"/>
                <a:ea typeface="+mn-lt"/>
                <a:cs typeface="Times New Roman"/>
              </a:rPr>
              <a:t>Establish permanent bird census plots and implement the use of mist nest.</a:t>
            </a:r>
            <a:endParaRPr lang="en-US"/>
          </a:p>
          <a:p>
            <a:pPr marL="457200" indent="-457200" defTabSz="3179115">
              <a:buFont typeface="Wingdings" panose="020B0604020202020204" pitchFamily="34" charset="0"/>
              <a:buChar char="Ø"/>
            </a:pPr>
            <a:r>
              <a:rPr lang="en-US" sz="3000">
                <a:latin typeface="Times New Roman"/>
                <a:cs typeface="Times New Roman"/>
              </a:rPr>
              <a:t>Use a combination of methos for amphibians and reptile surveys</a:t>
            </a:r>
            <a:endParaRPr lang="en-US" sz="3000">
              <a:latin typeface="Times New Roman" panose="02020603050405020304" pitchFamily="18" charset="0"/>
              <a:cs typeface="Times New Roman" panose="02020603050405020304" pitchFamily="18" charset="0"/>
            </a:endParaRPr>
          </a:p>
          <a:p>
            <a:pPr marL="457200" indent="-457200" defTabSz="3179115">
              <a:buFont typeface="Wingdings" panose="020B0604020202020204" pitchFamily="34" charset="0"/>
              <a:buChar char="Ø"/>
            </a:pPr>
            <a:endParaRPr lang="en-US" sz="3000">
              <a:latin typeface="Times New Roman" panose="02020603050405020304" pitchFamily="18" charset="0"/>
              <a:cs typeface="Times New Roman" panose="02020603050405020304" pitchFamily="18" charset="0"/>
            </a:endParaRPr>
          </a:p>
          <a:p>
            <a:pPr defTabSz="3179115"/>
            <a:endParaRPr lang="en-US" sz="2000">
              <a:latin typeface="Times New Roman" panose="02020603050405020304" pitchFamily="18" charset="0"/>
              <a:cs typeface="Times New Roman" panose="02020603050405020304" pitchFamily="18" charset="0"/>
            </a:endParaRPr>
          </a:p>
        </p:txBody>
      </p:sp>
      <p:sp>
        <p:nvSpPr>
          <p:cNvPr id="57" name="Rectangle 57">
            <a:extLst>
              <a:ext uri="{FF2B5EF4-FFF2-40B4-BE49-F238E27FC236}">
                <a16:creationId xmlns:a16="http://schemas.microsoft.com/office/drawing/2014/main" id="{809A8B85-3392-7457-9FD7-5234A25BA76D}"/>
              </a:ext>
            </a:extLst>
          </p:cNvPr>
          <p:cNvSpPr>
            <a:spLocks/>
          </p:cNvSpPr>
          <p:nvPr/>
        </p:nvSpPr>
        <p:spPr bwMode="auto">
          <a:xfrm>
            <a:off x="30280153" y="16484332"/>
            <a:ext cx="13101228" cy="5240284"/>
          </a:xfrm>
          <a:prstGeom prst="rect">
            <a:avLst/>
          </a:prstGeom>
          <a:solidFill>
            <a:schemeClr val="tx2"/>
          </a:solidFill>
          <a:ln>
            <a:solidFill>
              <a:schemeClr val="tx2"/>
            </a:solidFill>
          </a:ln>
          <a:effectLst/>
        </p:spPr>
        <p:style>
          <a:lnRef idx="1">
            <a:schemeClr val="accent1"/>
          </a:lnRef>
          <a:fillRef idx="2">
            <a:schemeClr val="accent1"/>
          </a:fillRef>
          <a:effectRef idx="1">
            <a:schemeClr val="accent1"/>
          </a:effectRef>
          <a:fontRef idx="minor">
            <a:schemeClr val="dk1"/>
          </a:fontRef>
        </p:style>
        <p:txBody>
          <a:bodyPr vert="horz" lIns="133224" tIns="133224" rIns="133224" bIns="133224" rtlCol="0" anchor="t" anchorCtr="0">
            <a:noAutofit/>
          </a:bodyPr>
          <a:lstStyle/>
          <a:p>
            <a:pPr marL="457200" indent="-457200" defTabSz="3179115">
              <a:buFont typeface="Wingdings"/>
              <a:buChar char="Ø"/>
            </a:pPr>
            <a:r>
              <a:rPr lang="en-US" sz="3000">
                <a:latin typeface="Times New Roman"/>
                <a:ea typeface="+mn-lt"/>
                <a:cs typeface="+mn-lt"/>
              </a:rPr>
              <a:t>We can conclude that although our camera traps did not detect many species the study expands the distribution records for the ones detected. </a:t>
            </a:r>
            <a:endParaRPr lang="en-US" sz="3000">
              <a:latin typeface="Times New Roman"/>
              <a:cs typeface="Times New Roman"/>
            </a:endParaRPr>
          </a:p>
          <a:p>
            <a:pPr defTabSz="3179115"/>
            <a:endParaRPr lang="en-US" sz="3000">
              <a:latin typeface="Times New Roman"/>
              <a:cs typeface="Times New Roman"/>
            </a:endParaRPr>
          </a:p>
          <a:p>
            <a:pPr marL="457200" indent="-457200" defTabSz="3179115">
              <a:buFont typeface="Wingdings"/>
              <a:buChar char="Ø"/>
            </a:pPr>
            <a:r>
              <a:rPr lang="en-US" sz="3000">
                <a:latin typeface="Times New Roman"/>
                <a:ea typeface="+mn-lt"/>
                <a:cs typeface="+mn-lt"/>
              </a:rPr>
              <a:t>Within the fragmented landscape birds were more detected at the areas with mature forest.</a:t>
            </a:r>
          </a:p>
          <a:p>
            <a:pPr defTabSz="3179115"/>
            <a:endParaRPr lang="en-US" sz="3000">
              <a:latin typeface="Times New Roman"/>
              <a:cs typeface="Arial"/>
            </a:endParaRPr>
          </a:p>
          <a:p>
            <a:pPr marL="457200" indent="-457200" defTabSz="3179115">
              <a:buFont typeface="Wingdings"/>
              <a:buChar char="Ø"/>
            </a:pPr>
            <a:r>
              <a:rPr lang="en-US" sz="3000">
                <a:latin typeface="Times New Roman"/>
                <a:ea typeface="+mn-lt"/>
                <a:cs typeface="+mn-lt"/>
              </a:rPr>
              <a:t>For amphibians and reptiles our study provides the baseline group of locations for the distribution of the species </a:t>
            </a:r>
            <a:endParaRPr lang="en-US" sz="3000">
              <a:latin typeface="Times New Roman"/>
              <a:cs typeface="Times New Roman"/>
            </a:endParaRPr>
          </a:p>
          <a:p>
            <a:pPr defTabSz="3179115"/>
            <a:endParaRPr lang="en-US" sz="3000">
              <a:latin typeface="Times New Roman"/>
              <a:cs typeface="Times New Roman"/>
            </a:endParaRPr>
          </a:p>
          <a:p>
            <a:pPr marL="457200" indent="-457200" defTabSz="3179115">
              <a:buFont typeface="Wingdings"/>
              <a:buChar char="Ø"/>
            </a:pPr>
            <a:r>
              <a:rPr lang="en-US" sz="3000">
                <a:latin typeface="Times New Roman"/>
                <a:ea typeface="+mn-lt"/>
                <a:cs typeface="+mn-lt"/>
              </a:rPr>
              <a:t>In conclusion, older forest exhibits greater vertebrate composition within the mosaic landscape  </a:t>
            </a:r>
            <a:endParaRPr lang="en-US" sz="3000">
              <a:latin typeface="Times New Roman"/>
              <a:cs typeface="Times New Roman"/>
            </a:endParaRPr>
          </a:p>
          <a:p>
            <a:pPr defTabSz="3179115"/>
            <a:endParaRPr lang="en-US" sz="2800">
              <a:latin typeface="Times New Roman" panose="02020603050405020304" pitchFamily="18" charset="0"/>
              <a:cs typeface="Arial"/>
            </a:endParaRPr>
          </a:p>
        </p:txBody>
      </p:sp>
      <p:sp>
        <p:nvSpPr>
          <p:cNvPr id="58" name="Rectangle 56">
            <a:extLst>
              <a:ext uri="{FF2B5EF4-FFF2-40B4-BE49-F238E27FC236}">
                <a16:creationId xmlns:a16="http://schemas.microsoft.com/office/drawing/2014/main" id="{68D268B8-3D30-FF56-4A77-BBE570C1B6C0}"/>
              </a:ext>
            </a:extLst>
          </p:cNvPr>
          <p:cNvSpPr>
            <a:spLocks/>
          </p:cNvSpPr>
          <p:nvPr/>
        </p:nvSpPr>
        <p:spPr bwMode="auto">
          <a:xfrm>
            <a:off x="30288679" y="9425064"/>
            <a:ext cx="13101228" cy="6207297"/>
          </a:xfrm>
          <a:prstGeom prst="rect">
            <a:avLst/>
          </a:prstGeom>
          <a:solidFill>
            <a:schemeClr val="tx2"/>
          </a:solidFill>
          <a:ln>
            <a:solidFill>
              <a:schemeClr val="tx2"/>
            </a:solidFill>
          </a:ln>
          <a:effectLst/>
        </p:spPr>
        <p:style>
          <a:lnRef idx="1">
            <a:schemeClr val="accent1"/>
          </a:lnRef>
          <a:fillRef idx="2">
            <a:schemeClr val="accent1"/>
          </a:fillRef>
          <a:effectRef idx="1">
            <a:schemeClr val="accent1"/>
          </a:effectRef>
          <a:fontRef idx="minor">
            <a:schemeClr val="dk1"/>
          </a:fontRef>
        </p:style>
        <p:txBody>
          <a:bodyPr vert="horz" lIns="133224" tIns="133224" rIns="133224" bIns="133224" rtlCol="0" anchor="t" anchorCtr="0">
            <a:noAutofit/>
          </a:bodyPr>
          <a:lstStyle/>
          <a:p>
            <a:pPr defTabSz="3179115"/>
            <a:r>
              <a:rPr lang="en-US" sz="3000">
                <a:solidFill>
                  <a:srgbClr val="0D0D0D"/>
                </a:solidFill>
                <a:latin typeface="Times New Roman"/>
                <a:ea typeface="+mn-lt"/>
                <a:cs typeface="+mn-lt"/>
              </a:rPr>
              <a:t>The comparison between the 2017 camera trapping study and our survey at </a:t>
            </a:r>
            <a:r>
              <a:rPr lang="en-US" sz="3000" err="1">
                <a:solidFill>
                  <a:srgbClr val="0D0D0D"/>
                </a:solidFill>
                <a:latin typeface="Times New Roman"/>
                <a:ea typeface="+mn-lt"/>
                <a:cs typeface="+mn-lt"/>
              </a:rPr>
              <a:t>Batipa</a:t>
            </a:r>
            <a:r>
              <a:rPr lang="en-US" sz="3000">
                <a:solidFill>
                  <a:srgbClr val="0D0D0D"/>
                </a:solidFill>
                <a:latin typeface="Times New Roman"/>
                <a:ea typeface="+mn-lt"/>
                <a:cs typeface="+mn-lt"/>
              </a:rPr>
              <a:t> Peninsula, provides valuable insights into the region's biodiversity dynamics. In 2017, utilizing six cameras over a year sampling period, researchers documented nine different species, while our survey, employing 16 cameras outside the previously sample sites documented 30% of the species previously known.  This findings may suggest the presence of temporal changes indicating shifts in habitat quality or ecological factors. </a:t>
            </a:r>
            <a:endParaRPr lang="en-US" sz="3000">
              <a:solidFill>
                <a:srgbClr val="000000"/>
              </a:solidFill>
              <a:latin typeface="Times New Roman"/>
              <a:ea typeface="+mn-lt"/>
              <a:cs typeface="+mn-lt"/>
            </a:endParaRPr>
          </a:p>
          <a:p>
            <a:pPr defTabSz="3179115"/>
            <a:endParaRPr lang="en-US" sz="3000">
              <a:solidFill>
                <a:srgbClr val="0D0D0D"/>
              </a:solidFill>
              <a:latin typeface="Times New Roman"/>
              <a:ea typeface="+mn-lt"/>
              <a:cs typeface="+mn-lt"/>
            </a:endParaRPr>
          </a:p>
          <a:p>
            <a:pPr defTabSz="3179115"/>
            <a:r>
              <a:rPr lang="en-US" sz="3000">
                <a:solidFill>
                  <a:srgbClr val="0D0D0D"/>
                </a:solidFill>
                <a:latin typeface="Times New Roman"/>
                <a:ea typeface="+mn-lt"/>
                <a:cs typeface="+mn-lt"/>
              </a:rPr>
              <a:t>Our results showed that the 1-year teak plantation is not used by birds.  We were able to</a:t>
            </a:r>
            <a:r>
              <a:rPr lang="en-US" sz="1200">
                <a:solidFill>
                  <a:srgbClr val="000000"/>
                </a:solidFill>
                <a:ea typeface="+mn-lt"/>
                <a:cs typeface="+mn-lt"/>
              </a:rPr>
              <a:t> </a:t>
            </a:r>
            <a:r>
              <a:rPr lang="en-US" sz="3000">
                <a:solidFill>
                  <a:srgbClr val="0D0D0D"/>
                </a:solidFill>
                <a:latin typeface="Times New Roman"/>
                <a:ea typeface="+mn-lt"/>
                <a:cs typeface="Times New Roman"/>
              </a:rPr>
              <a:t>observe an average of 26.9 birds using the areas around the plantation.  Previous studies have documented that the</a:t>
            </a:r>
            <a:r>
              <a:rPr lang="en-US" sz="3000">
                <a:solidFill>
                  <a:srgbClr val="000000"/>
                </a:solidFill>
                <a:latin typeface="Times New Roman"/>
                <a:ea typeface="+mn-lt"/>
                <a:cs typeface="+mn-lt"/>
              </a:rPr>
              <a:t> properties of a matrix in the landscape may influence the resources available and the connectivity (dispersal) of different bird species (Watson et. al 2005). </a:t>
            </a:r>
            <a:endParaRPr lang="en-US" sz="3000">
              <a:solidFill>
                <a:srgbClr val="0D0D0D"/>
              </a:solidFill>
              <a:latin typeface="Times New Roman"/>
              <a:ea typeface="+mn-lt"/>
              <a:cs typeface="+mn-lt"/>
            </a:endParaRPr>
          </a:p>
        </p:txBody>
      </p:sp>
      <p:sp>
        <p:nvSpPr>
          <p:cNvPr id="3150" name="Rectangle 56">
            <a:extLst>
              <a:ext uri="{FF2B5EF4-FFF2-40B4-BE49-F238E27FC236}">
                <a16:creationId xmlns:a16="http://schemas.microsoft.com/office/drawing/2014/main" id="{B56A91BD-13DF-D092-1BAC-465835428C3B}"/>
              </a:ext>
            </a:extLst>
          </p:cNvPr>
          <p:cNvSpPr>
            <a:spLocks/>
          </p:cNvSpPr>
          <p:nvPr/>
        </p:nvSpPr>
        <p:spPr bwMode="auto">
          <a:xfrm>
            <a:off x="14207064" y="5293875"/>
            <a:ext cx="15477067" cy="27048969"/>
          </a:xfrm>
          <a:prstGeom prst="rect">
            <a:avLst/>
          </a:prstGeom>
          <a:solidFill>
            <a:schemeClr val="tx2"/>
          </a:solidFill>
          <a:ln>
            <a:solidFill>
              <a:schemeClr val="tx2"/>
            </a:solidFill>
          </a:ln>
          <a:effectLst/>
        </p:spPr>
        <p:style>
          <a:lnRef idx="1">
            <a:schemeClr val="accent1"/>
          </a:lnRef>
          <a:fillRef idx="2">
            <a:schemeClr val="accent1"/>
          </a:fillRef>
          <a:effectRef idx="1">
            <a:schemeClr val="accent1"/>
          </a:effectRef>
          <a:fontRef idx="minor">
            <a:schemeClr val="dk1"/>
          </a:fontRef>
        </p:style>
        <p:txBody>
          <a:bodyPr vert="horz" lIns="133224" tIns="133224" rIns="133224" bIns="133224" rtlCol="0" anchor="t" anchorCtr="0">
            <a:noAutofit/>
          </a:bodyPr>
          <a:lstStyle/>
          <a:p>
            <a:pPr defTabSz="3179115"/>
            <a:r>
              <a:rPr lang="en-US" sz="3000" b="1" i="1">
                <a:latin typeface="Times New Roman"/>
                <a:cs typeface="Times New Roman"/>
              </a:rPr>
              <a:t>Amphibians and Reptiles Opportunistic Observations </a:t>
            </a:r>
            <a:endParaRPr lang="en-US" sz="3000" b="1">
              <a:latin typeface="Times New Roman"/>
              <a:cs typeface="Times New Roman"/>
            </a:endParaRPr>
          </a:p>
          <a:p>
            <a:pPr defTabSz="3179115"/>
            <a:endParaRPr lang="en-US" sz="3000">
              <a:latin typeface="Times New Roman"/>
              <a:cs typeface="Times New Roman"/>
            </a:endParaRPr>
          </a:p>
          <a:p>
            <a:pPr defTabSz="3179115"/>
            <a:endParaRPr lang="en-US" sz="3000" i="1">
              <a:latin typeface="Times New Roman"/>
            </a:endParaRPr>
          </a:p>
          <a:p>
            <a:pPr defTabSz="3179115"/>
            <a:endParaRPr lang="en-US" sz="3000" i="1">
              <a:latin typeface="Times New Roman"/>
            </a:endParaRPr>
          </a:p>
          <a:p>
            <a:pPr defTabSz="3179115"/>
            <a:endParaRPr lang="en-US" sz="3000" i="1">
              <a:latin typeface="Times New Roman"/>
            </a:endParaRPr>
          </a:p>
          <a:p>
            <a:pPr defTabSz="3179115"/>
            <a:endParaRPr lang="en-US" sz="3000" i="1">
              <a:latin typeface="Times New Roman"/>
            </a:endParaRPr>
          </a:p>
          <a:p>
            <a:pPr defTabSz="3179115"/>
            <a:endParaRPr lang="en-US" sz="3000" i="1">
              <a:latin typeface="Times New Roman"/>
            </a:endParaRPr>
          </a:p>
          <a:p>
            <a:pPr defTabSz="3179115"/>
            <a:endParaRPr lang="en-US" sz="3000" i="1">
              <a:latin typeface="Times New Roman"/>
            </a:endParaRPr>
          </a:p>
          <a:p>
            <a:pPr defTabSz="3179115"/>
            <a:endParaRPr lang="en-US" sz="3000" i="1">
              <a:latin typeface="Times New Roman"/>
            </a:endParaRPr>
          </a:p>
          <a:p>
            <a:pPr defTabSz="3179115"/>
            <a:endParaRPr lang="en-US" sz="3000" i="1">
              <a:latin typeface="Times New Roman"/>
              <a:cs typeface="Times New Roman"/>
            </a:endParaRPr>
          </a:p>
          <a:p>
            <a:pPr defTabSz="3179115"/>
            <a:endParaRPr lang="en-US" sz="3000" i="1">
              <a:latin typeface="Times New Roman"/>
            </a:endParaRPr>
          </a:p>
          <a:p>
            <a:pPr defTabSz="3179115"/>
            <a:endParaRPr lang="en-US" sz="3000" i="1">
              <a:latin typeface="Times New Roman"/>
            </a:endParaRPr>
          </a:p>
          <a:p>
            <a:pPr defTabSz="3179115"/>
            <a:endParaRPr lang="en-US" sz="3000" i="1">
              <a:latin typeface="Times New Roman"/>
            </a:endParaRPr>
          </a:p>
          <a:p>
            <a:pPr defTabSz="3179115"/>
            <a:endParaRPr lang="en-US" sz="3000" i="1">
              <a:latin typeface="Times New Roman"/>
              <a:cs typeface="Times New Roman"/>
            </a:endParaRPr>
          </a:p>
          <a:p>
            <a:pPr defTabSz="3179115"/>
            <a:endParaRPr lang="en-US" sz="3000" i="1">
              <a:latin typeface="Times New Roman"/>
            </a:endParaRPr>
          </a:p>
          <a:p>
            <a:pPr defTabSz="3179115"/>
            <a:endParaRPr lang="en-US" sz="2000">
              <a:latin typeface="Times New Roman" panose="02020603050405020304" pitchFamily="18" charset="0"/>
              <a:cs typeface="Times New Roman" panose="02020603050405020304" pitchFamily="18" charset="0"/>
            </a:endParaRPr>
          </a:p>
          <a:p>
            <a:pPr defTabSz="3179115"/>
            <a:endParaRPr lang="en-US" sz="2000">
              <a:latin typeface="Times New Roman" panose="02020603050405020304" pitchFamily="18" charset="0"/>
              <a:cs typeface="Times New Roman" panose="02020603050405020304" pitchFamily="18" charset="0"/>
            </a:endParaRPr>
          </a:p>
          <a:p>
            <a:pPr defTabSz="3179115"/>
            <a:endParaRPr lang="en-US" sz="2000">
              <a:latin typeface="Times New Roman" panose="02020603050405020304" pitchFamily="18" charset="0"/>
              <a:cs typeface="Times New Roman" panose="02020603050405020304" pitchFamily="18" charset="0"/>
            </a:endParaRPr>
          </a:p>
          <a:p>
            <a:pPr defTabSz="3179115"/>
            <a:endParaRPr lang="en-US" sz="2000">
              <a:latin typeface="Times New Roman" panose="02020603050405020304" pitchFamily="18" charset="0"/>
              <a:cs typeface="Times New Roman" panose="02020603050405020304" pitchFamily="18" charset="0"/>
            </a:endParaRPr>
          </a:p>
          <a:p>
            <a:pPr defTabSz="3179115"/>
            <a:endParaRPr lang="en-US" sz="2000">
              <a:latin typeface="Times New Roman" panose="02020603050405020304" pitchFamily="18" charset="0"/>
              <a:cs typeface="Times New Roman" panose="02020603050405020304" pitchFamily="18" charset="0"/>
            </a:endParaRPr>
          </a:p>
          <a:p>
            <a:pPr defTabSz="3179115"/>
            <a:endParaRPr lang="en-US" sz="2000">
              <a:latin typeface="Times New Roman" panose="02020603050405020304" pitchFamily="18" charset="0"/>
              <a:cs typeface="Times New Roman" panose="02020603050405020304" pitchFamily="18" charset="0"/>
            </a:endParaRPr>
          </a:p>
          <a:p>
            <a:pPr defTabSz="3179115"/>
            <a:endParaRPr lang="en-US" sz="3000">
              <a:latin typeface="Times New Roman"/>
            </a:endParaRPr>
          </a:p>
          <a:p>
            <a:pPr defTabSz="3179115"/>
            <a:endParaRPr lang="en-US" sz="3000">
              <a:latin typeface="Times New Roman"/>
            </a:endParaRPr>
          </a:p>
          <a:p>
            <a:pPr defTabSz="3179115"/>
            <a:endParaRPr lang="en-US" sz="3000">
              <a:latin typeface="Times New Roman"/>
            </a:endParaRPr>
          </a:p>
          <a:p>
            <a:pPr defTabSz="3179115"/>
            <a:endParaRPr lang="en-US" sz="3000" i="1">
              <a:latin typeface="Times New Roman"/>
              <a:cs typeface="Times New Roman"/>
            </a:endParaRPr>
          </a:p>
          <a:p>
            <a:pPr defTabSz="3179115"/>
            <a:endParaRPr lang="en-US" sz="3000" i="1">
              <a:latin typeface="Times New Roman"/>
              <a:cs typeface="Times New Roman"/>
            </a:endParaRPr>
          </a:p>
          <a:p>
            <a:pPr defTabSz="3179115"/>
            <a:r>
              <a:rPr lang="en-US" sz="3000">
                <a:latin typeface="Times New Roman"/>
                <a:cs typeface="Times New Roman"/>
              </a:rPr>
              <a:t>Figure 5. (A) Lanced-tailed Manikin, </a:t>
            </a:r>
            <a:r>
              <a:rPr lang="en-US" sz="3000" i="1" err="1">
                <a:latin typeface="Times New Roman"/>
                <a:cs typeface="Times New Roman"/>
              </a:rPr>
              <a:t>Chiroxiphia</a:t>
            </a:r>
            <a:r>
              <a:rPr lang="en-US" sz="3000" i="1">
                <a:latin typeface="Times New Roman"/>
                <a:cs typeface="Times New Roman"/>
              </a:rPr>
              <a:t> lanceolata</a:t>
            </a:r>
            <a:r>
              <a:rPr lang="en-US" sz="3000">
                <a:latin typeface="Times New Roman"/>
                <a:cs typeface="Times New Roman"/>
              </a:rPr>
              <a:t>; (B) </a:t>
            </a:r>
            <a:r>
              <a:rPr lang="en-US" sz="3000" i="1">
                <a:latin typeface="Times New Roman"/>
                <a:cs typeface="Times New Roman"/>
              </a:rPr>
              <a:t>Dasyprocta sp.</a:t>
            </a:r>
            <a:r>
              <a:rPr lang="en-US" sz="3000">
                <a:latin typeface="Times New Roman"/>
                <a:cs typeface="Times New Roman"/>
              </a:rPr>
              <a:t>; (C) White-tailed deer, </a:t>
            </a:r>
            <a:r>
              <a:rPr lang="en-US" sz="3000" i="1">
                <a:latin typeface="Times New Roman"/>
                <a:cs typeface="Times New Roman"/>
              </a:rPr>
              <a:t>Odocoileus virginianus</a:t>
            </a:r>
            <a:r>
              <a:rPr lang="en-US" sz="3000">
                <a:latin typeface="Times New Roman"/>
                <a:cs typeface="Times New Roman"/>
              </a:rPr>
              <a:t>; (D) Unknown species of mammal. </a:t>
            </a:r>
            <a:endParaRPr lang="en-US" sz="3000" i="1">
              <a:latin typeface="Times New Roman"/>
              <a:cs typeface="Times New Roman"/>
            </a:endParaRPr>
          </a:p>
          <a:p>
            <a:pPr defTabSz="3179115"/>
            <a:endParaRPr lang="en-US" sz="3000" i="1">
              <a:latin typeface="Times New Roman"/>
              <a:cs typeface="Times New Roman"/>
            </a:endParaRPr>
          </a:p>
          <a:p>
            <a:pPr defTabSz="3179115"/>
            <a:r>
              <a:rPr lang="en-US" sz="3000">
                <a:latin typeface="Times New Roman"/>
                <a:cs typeface="Times New Roman"/>
              </a:rPr>
              <a:t>In addition, we documented opportunistically some species of mammals (Figure 6).</a:t>
            </a:r>
          </a:p>
          <a:p>
            <a:pPr defTabSz="3179115"/>
            <a:endParaRPr lang="en-US" sz="3000" i="1">
              <a:latin typeface="Times New Roman"/>
              <a:cs typeface="Times New Roman"/>
            </a:endParaRPr>
          </a:p>
          <a:p>
            <a:pPr defTabSz="3179115"/>
            <a:endParaRPr lang="en-US" sz="3000" i="1">
              <a:latin typeface="Times New Roman"/>
              <a:cs typeface="Times New Roman"/>
            </a:endParaRPr>
          </a:p>
          <a:p>
            <a:pPr defTabSz="3179115"/>
            <a:endParaRPr lang="en-US" sz="3000" i="1">
              <a:latin typeface="Times New Roman"/>
              <a:cs typeface="Times New Roman"/>
            </a:endParaRPr>
          </a:p>
          <a:p>
            <a:pPr defTabSz="3179115"/>
            <a:endParaRPr lang="en-US" sz="3000" i="1">
              <a:latin typeface="Times New Roman"/>
              <a:cs typeface="Times New Roman"/>
            </a:endParaRPr>
          </a:p>
          <a:p>
            <a:pPr defTabSz="3179115"/>
            <a:endParaRPr lang="en-US" sz="3000" i="1">
              <a:latin typeface="Times New Roman"/>
              <a:cs typeface="Times New Roman"/>
            </a:endParaRPr>
          </a:p>
          <a:p>
            <a:pPr defTabSz="3179115"/>
            <a:endParaRPr lang="en-US" sz="3000" i="1">
              <a:latin typeface="Times New Roman"/>
              <a:cs typeface="Times New Roman"/>
            </a:endParaRPr>
          </a:p>
          <a:p>
            <a:pPr defTabSz="3179115"/>
            <a:endParaRPr lang="en-US" sz="3000" i="1">
              <a:latin typeface="Times New Roman"/>
              <a:cs typeface="Times New Roman"/>
            </a:endParaRPr>
          </a:p>
          <a:p>
            <a:pPr defTabSz="3179115"/>
            <a:endParaRPr lang="en-US" sz="3000" i="1">
              <a:latin typeface="Times New Roman"/>
              <a:cs typeface="Times New Roman"/>
            </a:endParaRPr>
          </a:p>
          <a:p>
            <a:pPr defTabSz="3179115"/>
            <a:r>
              <a:rPr lang="en-US" sz="3000">
                <a:latin typeface="Times New Roman"/>
                <a:cs typeface="Times New Roman"/>
              </a:rPr>
              <a:t>Figure 6</a:t>
            </a:r>
            <a:r>
              <a:rPr lang="en-US" sz="3000" i="1">
                <a:latin typeface="Times New Roman"/>
                <a:cs typeface="Times New Roman"/>
              </a:rPr>
              <a:t>. </a:t>
            </a:r>
            <a:r>
              <a:rPr lang="en-US" sz="3000">
                <a:latin typeface="Times New Roman"/>
                <a:cs typeface="Times New Roman"/>
              </a:rPr>
              <a:t>(A) White-faced monkeys, </a:t>
            </a:r>
            <a:r>
              <a:rPr lang="en-US" sz="3000" i="1">
                <a:latin typeface="Times New Roman"/>
                <a:cs typeface="Times New Roman"/>
              </a:rPr>
              <a:t>Cebus imitator</a:t>
            </a:r>
            <a:r>
              <a:rPr lang="en-US" sz="3000">
                <a:latin typeface="Times New Roman"/>
                <a:cs typeface="Times New Roman"/>
              </a:rPr>
              <a:t>;</a:t>
            </a:r>
            <a:r>
              <a:rPr lang="en-US" sz="3000" i="1">
                <a:latin typeface="Times New Roman"/>
                <a:cs typeface="Times New Roman"/>
              </a:rPr>
              <a:t> </a:t>
            </a:r>
            <a:r>
              <a:rPr lang="en-US" sz="3000">
                <a:latin typeface="Times New Roman"/>
                <a:cs typeface="Times New Roman"/>
              </a:rPr>
              <a:t>(B) Howler monkeys, </a:t>
            </a:r>
            <a:r>
              <a:rPr lang="en-US" sz="3000" i="1">
                <a:latin typeface="Times New Roman"/>
                <a:cs typeface="Times New Roman"/>
              </a:rPr>
              <a:t>Alouatta palliata</a:t>
            </a:r>
            <a:r>
              <a:rPr lang="en-US" sz="3000">
                <a:latin typeface="Times New Roman"/>
                <a:cs typeface="Times New Roman"/>
              </a:rPr>
              <a:t>; </a:t>
            </a:r>
          </a:p>
          <a:p>
            <a:pPr defTabSz="3179115"/>
            <a:r>
              <a:rPr lang="en-US" sz="3000">
                <a:latin typeface="Times New Roman"/>
                <a:cs typeface="Times New Roman"/>
              </a:rPr>
              <a:t>(C) Deer tracks (White-tailed deer, </a:t>
            </a:r>
            <a:r>
              <a:rPr lang="en-US" sz="3000" i="1">
                <a:latin typeface="Times New Roman"/>
                <a:cs typeface="Times New Roman"/>
              </a:rPr>
              <a:t>Odocoileus virginianus</a:t>
            </a:r>
            <a:r>
              <a:rPr lang="en-US" sz="3000">
                <a:latin typeface="Times New Roman"/>
                <a:cs typeface="Times New Roman"/>
              </a:rPr>
              <a:t>).</a:t>
            </a:r>
            <a:endParaRPr lang="en-US" sz="3000" i="1">
              <a:latin typeface="Times New Roman"/>
              <a:cs typeface="Times New Roman"/>
            </a:endParaRPr>
          </a:p>
          <a:p>
            <a:pPr defTabSz="3179115"/>
            <a:endParaRPr lang="en-US" sz="3000" i="1">
              <a:latin typeface="Times New Roman"/>
              <a:cs typeface="Times New Roman"/>
            </a:endParaRPr>
          </a:p>
          <a:p>
            <a:pPr defTabSz="3179115"/>
            <a:r>
              <a:rPr lang="en-US" sz="3000" b="1" i="1">
                <a:latin typeface="Times New Roman"/>
                <a:cs typeface="Times New Roman"/>
              </a:rPr>
              <a:t>Bird Point Count Survey</a:t>
            </a:r>
            <a:endParaRPr lang="en-US" sz="3000" b="1">
              <a:latin typeface="Times New Roman"/>
              <a:cs typeface="Times New Roman"/>
            </a:endParaRPr>
          </a:p>
          <a:p>
            <a:pPr defTabSz="3179115"/>
            <a:r>
              <a:rPr lang="en-US" sz="3000">
                <a:latin typeface="Times New Roman"/>
                <a:cs typeface="Times New Roman"/>
              </a:rPr>
              <a:t>The mature forest habitat exhibited the highest number of bird calls, with an average of  9.67 and the one-year plantation showed the lowest with 0.2 (Figure 7). We compare the number of different calls detected during the census and the mature forests was the one with the highest representation of different calls (One-way </a:t>
            </a:r>
            <a:r>
              <a:rPr lang="en-US" sz="3000" err="1">
                <a:latin typeface="Times New Roman"/>
                <a:cs typeface="Times New Roman"/>
              </a:rPr>
              <a:t>Anova</a:t>
            </a:r>
            <a:r>
              <a:rPr lang="en-US" sz="3000">
                <a:latin typeface="Times New Roman"/>
                <a:cs typeface="Times New Roman"/>
              </a:rPr>
              <a:t>, F=45.58,df=2 p=6.173E-09). A Tukey test was used to identify the groups that were different (Table 1). In addition, we compare</a:t>
            </a:r>
            <a:endParaRPr lang="en-US" sz="2550">
              <a:latin typeface="Arial"/>
              <a:cs typeface="Arial"/>
            </a:endParaRPr>
          </a:p>
          <a:p>
            <a:pPr defTabSz="3179115"/>
            <a:r>
              <a:rPr lang="en-US" sz="3000">
                <a:latin typeface="Times New Roman"/>
                <a:cs typeface="Times New Roman"/>
              </a:rPr>
              <a:t>the number of birds counted  during the surveys and the mature</a:t>
            </a:r>
            <a:endParaRPr lang="en-US" sz="2550">
              <a:latin typeface="Arial"/>
              <a:cs typeface="Arial"/>
            </a:endParaRPr>
          </a:p>
          <a:p>
            <a:pPr defTabSz="3179115"/>
            <a:r>
              <a:rPr lang="en-US" sz="3000">
                <a:latin typeface="Times New Roman"/>
                <a:cs typeface="Times New Roman"/>
              </a:rPr>
              <a:t> forest was the one with significant numbers (One-way </a:t>
            </a:r>
            <a:r>
              <a:rPr lang="en-US" sz="3000" err="1">
                <a:latin typeface="Times New Roman"/>
                <a:cs typeface="Times New Roman"/>
              </a:rPr>
              <a:t>Anova</a:t>
            </a:r>
            <a:r>
              <a:rPr lang="en-US" sz="3000">
                <a:latin typeface="Times New Roman"/>
                <a:cs typeface="Times New Roman"/>
              </a:rPr>
              <a:t>,</a:t>
            </a:r>
            <a:endParaRPr lang="en-US" sz="2550">
              <a:latin typeface="Arial"/>
              <a:cs typeface="Arial"/>
            </a:endParaRPr>
          </a:p>
          <a:p>
            <a:pPr defTabSz="3179115"/>
            <a:r>
              <a:rPr lang="en-US" sz="3000">
                <a:latin typeface="Times New Roman"/>
                <a:cs typeface="Times New Roman"/>
              </a:rPr>
              <a:t> F=26,28,df=2 p=8.94E-07).</a:t>
            </a:r>
            <a:endParaRPr lang="en-US" sz="2550">
              <a:cs typeface="Arial"/>
            </a:endParaRPr>
          </a:p>
          <a:p>
            <a:pPr defTabSz="3179115"/>
            <a:endParaRPr lang="en-US" sz="3000" i="1">
              <a:latin typeface="Times New Roman"/>
              <a:cs typeface="Times New Roman"/>
            </a:endParaRPr>
          </a:p>
          <a:p>
            <a:pPr defTabSz="3179115"/>
            <a:r>
              <a:rPr lang="en-US" sz="3000" b="1" i="1">
                <a:latin typeface="Times New Roman"/>
                <a:cs typeface="Times New Roman"/>
              </a:rPr>
              <a:t>Amphibians and Reptiles Opportunistic Observations</a:t>
            </a:r>
            <a:endParaRPr lang="en-US" sz="3000" b="1">
              <a:latin typeface="Times New Roman"/>
              <a:cs typeface="Times New Roman"/>
            </a:endParaRPr>
          </a:p>
          <a:p>
            <a:pPr defTabSz="3179115"/>
            <a:r>
              <a:rPr lang="en-US" sz="3000">
                <a:latin typeface="Times New Roman"/>
                <a:cs typeface="Times New Roman"/>
              </a:rPr>
              <a:t>Over the course of 18 hours of opportunistic observations, </a:t>
            </a:r>
            <a:endParaRPr lang="en-US" sz="2550">
              <a:latin typeface="Arial"/>
              <a:cs typeface="Arial"/>
            </a:endParaRPr>
          </a:p>
          <a:p>
            <a:pPr defTabSz="3179115"/>
            <a:r>
              <a:rPr lang="en-US" sz="3000">
                <a:latin typeface="Times New Roman"/>
                <a:cs typeface="Times New Roman"/>
              </a:rPr>
              <a:t>we documented three species of amphibians and </a:t>
            </a:r>
            <a:endParaRPr lang="en-US" sz="2550">
              <a:latin typeface="Arial"/>
              <a:cs typeface="Arial"/>
            </a:endParaRPr>
          </a:p>
          <a:p>
            <a:pPr defTabSz="3179115"/>
            <a:r>
              <a:rPr lang="en-US" sz="3000">
                <a:latin typeface="Times New Roman"/>
                <a:cs typeface="Times New Roman"/>
              </a:rPr>
              <a:t>eight species of reptiles </a:t>
            </a:r>
            <a:endParaRPr lang="en-US" sz="2550">
              <a:latin typeface="Arial"/>
              <a:cs typeface="Arial"/>
            </a:endParaRPr>
          </a:p>
          <a:p>
            <a:pPr defTabSz="3179115"/>
            <a:r>
              <a:rPr lang="en-US" sz="3000">
                <a:latin typeface="Times New Roman"/>
                <a:cs typeface="Times New Roman"/>
              </a:rPr>
              <a:t>(Figure 8 and 9).</a:t>
            </a:r>
            <a:endParaRPr lang="en-US" sz="2550">
              <a:cs typeface="Arial"/>
            </a:endParaRPr>
          </a:p>
          <a:p>
            <a:pPr defTabSz="3179115"/>
            <a:endParaRPr lang="en-US" sz="3000" i="1">
              <a:latin typeface="Times New Roman"/>
              <a:cs typeface="Times New Roman"/>
            </a:endParaRPr>
          </a:p>
          <a:p>
            <a:pPr defTabSz="3179115"/>
            <a:endParaRPr lang="en-US" sz="3000" i="1">
              <a:latin typeface="Times New Roman"/>
              <a:cs typeface="Times New Roman"/>
            </a:endParaRPr>
          </a:p>
          <a:p>
            <a:pPr defTabSz="3179115"/>
            <a:endParaRPr lang="en-US" sz="3000" i="1">
              <a:latin typeface="Times New Roman"/>
              <a:cs typeface="Times New Roman"/>
            </a:endParaRPr>
          </a:p>
          <a:p>
            <a:pPr defTabSz="3179115"/>
            <a:r>
              <a:rPr lang="en-US" sz="3000">
                <a:latin typeface="Times New Roman"/>
                <a:ea typeface="Times New Roman"/>
                <a:cs typeface="Times New Roman"/>
              </a:rPr>
              <a:t>​</a:t>
            </a:r>
            <a:endParaRPr lang="en-US" sz="2000" i="1">
              <a:latin typeface="Times New Roman" panose="02020603050405020304" pitchFamily="18" charset="0"/>
              <a:ea typeface="Times New Roman"/>
              <a:cs typeface="Times New Roman" panose="02020603050405020304" pitchFamily="18" charset="0"/>
            </a:endParaRPr>
          </a:p>
          <a:p>
            <a:pPr defTabSz="3179115"/>
            <a:endParaRPr lang="en-US" sz="2000" i="1">
              <a:latin typeface="Times New Roman" panose="02020603050405020304" pitchFamily="18" charset="0"/>
              <a:cs typeface="Times New Roman" panose="02020603050405020304" pitchFamily="18" charset="0"/>
            </a:endParaRPr>
          </a:p>
        </p:txBody>
      </p:sp>
      <p:sp>
        <p:nvSpPr>
          <p:cNvPr id="3151" name="TextBox 3150">
            <a:extLst>
              <a:ext uri="{FF2B5EF4-FFF2-40B4-BE49-F238E27FC236}">
                <a16:creationId xmlns:a16="http://schemas.microsoft.com/office/drawing/2014/main" id="{FF263504-5328-C78F-C089-2A472545DC24}"/>
              </a:ext>
            </a:extLst>
          </p:cNvPr>
          <p:cNvSpPr txBox="1"/>
          <p:nvPr/>
        </p:nvSpPr>
        <p:spPr>
          <a:xfrm>
            <a:off x="1093448" y="14691860"/>
            <a:ext cx="12268789" cy="2000548"/>
          </a:xfrm>
          <a:prstGeom prst="rect">
            <a:avLst/>
          </a:prstGeom>
          <a:noFill/>
        </p:spPr>
        <p:txBody>
          <a:bodyPr wrap="square" rtlCol="0">
            <a:spAutoFit/>
          </a:bodyPr>
          <a:lstStyle/>
          <a:p>
            <a:pPr rtl="0">
              <a:spcBef>
                <a:spcPts val="0"/>
              </a:spcBef>
              <a:spcAft>
                <a:spcPts val="0"/>
              </a:spcAft>
            </a:pPr>
            <a:r>
              <a:rPr lang="en-US" sz="3000" b="0" i="0" u="none" strike="noStrike">
                <a:solidFill>
                  <a:srgbClr val="000000"/>
                </a:solidFill>
                <a:effectLst/>
                <a:latin typeface="Times New Roman" panose="02020603050405020304" pitchFamily="18" charset="0"/>
                <a:cs typeface="Times New Roman" panose="02020603050405020304" pitchFamily="18" charset="0"/>
              </a:rPr>
              <a:t>The older forest will exhibit greater vertebrate composition than the younger regrown areas of the mosaic landscape.</a:t>
            </a:r>
            <a:endParaRPr lang="en-US" sz="3000" b="0">
              <a:effectLst/>
              <a:latin typeface="Times New Roman" panose="02020603050405020304" pitchFamily="18" charset="0"/>
              <a:cs typeface="Times New Roman" panose="02020603050405020304" pitchFamily="18" charset="0"/>
            </a:endParaRPr>
          </a:p>
          <a:p>
            <a:br>
              <a:rPr lang="en-US" sz="3200">
                <a:latin typeface="Times New Roman" panose="02020603050405020304" pitchFamily="18" charset="0"/>
                <a:cs typeface="Times New Roman" panose="02020603050405020304" pitchFamily="18" charset="0"/>
              </a:rPr>
            </a:br>
            <a:endParaRPr lang="es-PR" sz="3200">
              <a:latin typeface="Times New Roman" panose="02020603050405020304" pitchFamily="18" charset="0"/>
              <a:cs typeface="Times New Roman" panose="02020603050405020304" pitchFamily="18" charset="0"/>
            </a:endParaRPr>
          </a:p>
        </p:txBody>
      </p:sp>
      <p:sp>
        <p:nvSpPr>
          <p:cNvPr id="3154" name="Rectangle 57">
            <a:extLst>
              <a:ext uri="{FF2B5EF4-FFF2-40B4-BE49-F238E27FC236}">
                <a16:creationId xmlns:a16="http://schemas.microsoft.com/office/drawing/2014/main" id="{1D52629D-D02D-08F1-BD8D-BA70E02CD94C}"/>
              </a:ext>
            </a:extLst>
          </p:cNvPr>
          <p:cNvSpPr>
            <a:spLocks/>
          </p:cNvSpPr>
          <p:nvPr/>
        </p:nvSpPr>
        <p:spPr bwMode="auto">
          <a:xfrm>
            <a:off x="30288676" y="25634739"/>
            <a:ext cx="13101227" cy="4489153"/>
          </a:xfrm>
          <a:prstGeom prst="rect">
            <a:avLst/>
          </a:prstGeom>
          <a:solidFill>
            <a:schemeClr val="tx2"/>
          </a:solidFill>
          <a:ln>
            <a:solidFill>
              <a:schemeClr val="tx2"/>
            </a:solidFill>
          </a:ln>
          <a:effectLst/>
        </p:spPr>
        <p:style>
          <a:lnRef idx="1">
            <a:schemeClr val="accent1"/>
          </a:lnRef>
          <a:fillRef idx="2">
            <a:schemeClr val="accent1"/>
          </a:fillRef>
          <a:effectRef idx="1">
            <a:schemeClr val="accent1"/>
          </a:effectRef>
          <a:fontRef idx="minor">
            <a:schemeClr val="dk1"/>
          </a:fontRef>
        </p:style>
        <p:txBody>
          <a:bodyPr vert="horz" lIns="133224" tIns="133224" rIns="133224" bIns="133224" rtlCol="0" anchor="t" anchorCtr="0">
            <a:noAutofit/>
          </a:bodyPr>
          <a:lstStyle/>
          <a:p>
            <a:pPr defTabSz="3179115" eaLnBrk="1" hangingPunct="1"/>
            <a:r>
              <a:rPr lang="es-ES" sz="2200">
                <a:latin typeface="Times New Roman"/>
                <a:cs typeface="Times New Roman"/>
              </a:rPr>
              <a:t>Canet-</a:t>
            </a:r>
            <a:r>
              <a:rPr lang="es-ES" sz="2200" err="1">
                <a:latin typeface="Times New Roman"/>
                <a:cs typeface="Times New Roman"/>
              </a:rPr>
              <a:t>Desanti</a:t>
            </a:r>
            <a:r>
              <a:rPr lang="es-ES" sz="2200">
                <a:latin typeface="Times New Roman"/>
                <a:cs typeface="Times New Roman"/>
              </a:rPr>
              <a:t>, Lindsay &amp; Herrera-Fernández, Bernal &amp; Finegan, Bryan. (2012). Efectividad de manejo en corredores biológicos: el caso de Costa Rica. Parques. 2.</a:t>
            </a:r>
            <a:endParaRPr lang="en-US" sz="2200">
              <a:latin typeface="Times New Roman"/>
              <a:cs typeface="Times New Roman"/>
            </a:endParaRPr>
          </a:p>
          <a:p>
            <a:pPr defTabSz="3179115"/>
            <a:endParaRPr lang="en-US" sz="2200">
              <a:latin typeface="Times New Roman"/>
              <a:cs typeface="Times New Roman"/>
            </a:endParaRPr>
          </a:p>
          <a:p>
            <a:pPr defTabSz="3179115"/>
            <a:r>
              <a:rPr lang="en-US" sz="2200">
                <a:latin typeface="Times New Roman"/>
                <a:cs typeface="Times New Roman"/>
              </a:rPr>
              <a:t>Naeem, S., Duffy, J. E., &amp; </a:t>
            </a:r>
            <a:r>
              <a:rPr lang="en-US" sz="2200" err="1">
                <a:latin typeface="Times New Roman"/>
                <a:cs typeface="Times New Roman"/>
              </a:rPr>
              <a:t>Zavaleta</a:t>
            </a:r>
            <a:r>
              <a:rPr lang="en-US" sz="2200">
                <a:latin typeface="Times New Roman"/>
                <a:cs typeface="Times New Roman"/>
              </a:rPr>
              <a:t>, E. (2004). The functions of biological diversity in an age of extinction. Ecology, 85(7), 1615–1622. </a:t>
            </a:r>
            <a:r>
              <a:rPr lang="en-US" sz="2200">
                <a:latin typeface="Times New Roman"/>
                <a:cs typeface="Times New Roman"/>
                <a:hlinkClick r:id="rId3"/>
              </a:rPr>
              <a:t>https://doi.org/10.1890/04-0922</a:t>
            </a:r>
            <a:endParaRPr lang="es-ES" sz="2200">
              <a:latin typeface="Times New Roman"/>
              <a:cs typeface="Times New Roman"/>
            </a:endParaRPr>
          </a:p>
          <a:p>
            <a:pPr defTabSz="3179115"/>
            <a:endParaRPr lang="en-US" sz="2200">
              <a:latin typeface="Times New Roman"/>
              <a:cs typeface="Times New Roman"/>
            </a:endParaRPr>
          </a:p>
          <a:p>
            <a:pPr defTabSz="3179115"/>
            <a:r>
              <a:rPr lang="en-US" sz="2200">
                <a:latin typeface="Times New Roman"/>
                <a:cs typeface="Times New Roman"/>
              </a:rPr>
              <a:t>Wang, C., Zhang, W., Li, X., &amp; Wu, J. (2022). A global meta-analysis of the impacts of tree plantations on biodiversity. </a:t>
            </a:r>
            <a:r>
              <a:rPr lang="en-US" sz="2200" i="1">
                <a:latin typeface="Times New Roman"/>
                <a:cs typeface="Times New Roman"/>
              </a:rPr>
              <a:t>Global Ecology and Biogeography, 31</a:t>
            </a:r>
            <a:r>
              <a:rPr lang="en-US" sz="2200">
                <a:latin typeface="Times New Roman"/>
                <a:cs typeface="Times New Roman"/>
              </a:rPr>
              <a:t>(3), 577-590. </a:t>
            </a:r>
            <a:r>
              <a:rPr lang="en-US" sz="2200">
                <a:latin typeface="Times New Roman"/>
                <a:cs typeface="Times New Roman"/>
                <a:hlinkClick r:id="rId4"/>
              </a:rPr>
              <a:t>https://doi.org/10.1111/geb.13440</a:t>
            </a:r>
            <a:endParaRPr lang="es-ES" sz="2200">
              <a:latin typeface="Times New Roman"/>
              <a:cs typeface="Times New Roman"/>
            </a:endParaRPr>
          </a:p>
          <a:p>
            <a:pPr defTabSz="3179115"/>
            <a:endParaRPr lang="en-US" sz="2200">
              <a:solidFill>
                <a:srgbClr val="1C1D1E"/>
              </a:solidFill>
              <a:latin typeface="Times New Roman"/>
              <a:cs typeface="Arial"/>
            </a:endParaRPr>
          </a:p>
          <a:p>
            <a:pPr defTabSz="3179115"/>
            <a:r>
              <a:rPr lang="en-US" sz="2200">
                <a:solidFill>
                  <a:srgbClr val="1C1D1E"/>
                </a:solidFill>
                <a:latin typeface="Times New Roman"/>
                <a:cs typeface="Arial"/>
              </a:rPr>
              <a:t>Watson</a:t>
            </a:r>
            <a:r>
              <a:rPr lang="en-US" sz="2200">
                <a:solidFill>
                  <a:srgbClr val="1C1D1E"/>
                </a:solidFill>
                <a:latin typeface="Times New Roman"/>
                <a:ea typeface="+mn-lt"/>
                <a:cs typeface="+mn-lt"/>
              </a:rPr>
              <a:t>, J.E.M., Whittaker, R.J. and </a:t>
            </a:r>
            <a:r>
              <a:rPr lang="en-US" sz="2200" err="1">
                <a:solidFill>
                  <a:srgbClr val="1C1D1E"/>
                </a:solidFill>
                <a:latin typeface="Times New Roman"/>
                <a:ea typeface="+mn-lt"/>
                <a:cs typeface="+mn-lt"/>
              </a:rPr>
              <a:t>Freudenberger</a:t>
            </a:r>
            <a:r>
              <a:rPr lang="en-US" sz="2200">
                <a:solidFill>
                  <a:srgbClr val="1C1D1E"/>
                </a:solidFill>
                <a:latin typeface="Times New Roman"/>
                <a:ea typeface="+mn-lt"/>
                <a:cs typeface="+mn-lt"/>
              </a:rPr>
              <a:t>, D. (2005), Bird community responses to habitat fragmentation: how consistent are they across landscapes?. Journal of Biogeography, 32: 1353-1370. </a:t>
            </a:r>
            <a:r>
              <a:rPr lang="en-US" sz="2200">
                <a:latin typeface="Times New Roman"/>
                <a:ea typeface="+mn-lt"/>
                <a:cs typeface="+mn-lt"/>
              </a:rPr>
              <a:t>https://doi.org/10.1111/j.1365-2699.2005.01256.x</a:t>
            </a:r>
            <a:endParaRPr lang="en-US" sz="2400">
              <a:latin typeface="Times New Roman"/>
              <a:cs typeface="Arial"/>
            </a:endParaRPr>
          </a:p>
        </p:txBody>
      </p:sp>
      <p:sp>
        <p:nvSpPr>
          <p:cNvPr id="3" name="TextBox 2">
            <a:extLst>
              <a:ext uri="{FF2B5EF4-FFF2-40B4-BE49-F238E27FC236}">
                <a16:creationId xmlns:a16="http://schemas.microsoft.com/office/drawing/2014/main" id="{725CA94D-3B42-FCBC-9543-2E6A1BFB0605}"/>
              </a:ext>
            </a:extLst>
          </p:cNvPr>
          <p:cNvSpPr txBox="1"/>
          <p:nvPr/>
        </p:nvSpPr>
        <p:spPr>
          <a:xfrm>
            <a:off x="829584" y="16866082"/>
            <a:ext cx="12796519" cy="16712267"/>
          </a:xfrm>
          <a:prstGeom prst="rect">
            <a:avLst/>
          </a:prstGeom>
          <a:noFill/>
        </p:spPr>
        <p:txBody>
          <a:bodyPr wrap="square" lIns="91440" tIns="45720" rIns="91440" bIns="45720" rtlCol="0" anchor="t">
            <a:spAutoFit/>
          </a:bodyPr>
          <a:lstStyle/>
          <a:p>
            <a:r>
              <a:rPr lang="en-US" sz="3000" b="1" i="1">
                <a:latin typeface="Times New Roman"/>
                <a:cs typeface="Times New Roman"/>
              </a:rPr>
              <a:t>Study</a:t>
            </a:r>
            <a:r>
              <a:rPr lang="en-US" sz="2600" b="1" i="1">
                <a:latin typeface="Times New Roman"/>
                <a:cs typeface="Times New Roman"/>
              </a:rPr>
              <a:t> </a:t>
            </a:r>
            <a:r>
              <a:rPr lang="en-US" sz="3000" b="1" i="1">
                <a:latin typeface="Times New Roman"/>
                <a:cs typeface="Times New Roman"/>
              </a:rPr>
              <a:t>Site</a:t>
            </a:r>
          </a:p>
          <a:p>
            <a:r>
              <a:rPr lang="en-US" sz="3000">
                <a:latin typeface="Times New Roman"/>
                <a:cs typeface="Times New Roman"/>
              </a:rPr>
              <a:t>The </a:t>
            </a:r>
            <a:r>
              <a:rPr lang="en-US" sz="3000" err="1">
                <a:latin typeface="Times New Roman"/>
                <a:cs typeface="Times New Roman"/>
              </a:rPr>
              <a:t>Batipa</a:t>
            </a:r>
            <a:r>
              <a:rPr lang="en-US" sz="3000">
                <a:latin typeface="Times New Roman"/>
                <a:cs typeface="Times New Roman"/>
              </a:rPr>
              <a:t> </a:t>
            </a:r>
            <a:r>
              <a:rPr lang="en-US" sz="3000" err="1">
                <a:latin typeface="Times New Roman"/>
                <a:cs typeface="Times New Roman"/>
              </a:rPr>
              <a:t>Agroforestal</a:t>
            </a:r>
            <a:r>
              <a:rPr lang="en-US" sz="3000">
                <a:latin typeface="Times New Roman"/>
                <a:cs typeface="Times New Roman"/>
              </a:rPr>
              <a:t> Development is located on the Pacific slope in western Panama. It covers 4,000 hectares, including teak plantations, mature forests, corridors, pastures, and mangroves. The elevations range from 0 to 325 meters and has an average annual temperature of 27.5°C  and 2767 mm of rainfall. </a:t>
            </a:r>
            <a:endParaRPr lang="en-US" sz="3000">
              <a:latin typeface="Times New Roman" panose="02020603050405020304" pitchFamily="18" charset="0"/>
              <a:cs typeface="Times New Roman" panose="02020603050405020304" pitchFamily="18" charset="0"/>
            </a:endParaRPr>
          </a:p>
          <a:p>
            <a:endParaRPr lang="en-US" sz="3000" i="1">
              <a:latin typeface="Times New Roman"/>
              <a:cs typeface="Times New Roman"/>
            </a:endParaRPr>
          </a:p>
          <a:p>
            <a:r>
              <a:rPr lang="en-US" sz="3000" b="1" i="1">
                <a:latin typeface="Times New Roman"/>
                <a:cs typeface="Times New Roman"/>
              </a:rPr>
              <a:t>Camera Trapping</a:t>
            </a:r>
            <a:r>
              <a:rPr lang="en-US" sz="3000" b="1">
                <a:latin typeface="Times New Roman"/>
                <a:cs typeface="Times New Roman"/>
              </a:rPr>
              <a:t> </a:t>
            </a:r>
            <a:endParaRPr lang="en-US" sz="3000" b="1">
              <a:latin typeface="Times New Roman" panose="02020603050405020304" pitchFamily="18" charset="0"/>
              <a:cs typeface="Times New Roman" panose="02020603050405020304" pitchFamily="18" charset="0"/>
            </a:endParaRPr>
          </a:p>
          <a:p>
            <a:r>
              <a:rPr lang="en-US" sz="3000">
                <a:latin typeface="Times New Roman"/>
                <a:cs typeface="Times New Roman"/>
              </a:rPr>
              <a:t> We set 16 camera traps as follows: </a:t>
            </a:r>
            <a:endParaRPr lang="en-US" sz="2550">
              <a:cs typeface="Times" pitchFamily="1" charset="0"/>
            </a:endParaRPr>
          </a:p>
          <a:p>
            <a:pPr marL="1002030" lvl="1" indent="-514350">
              <a:buFont typeface="Wingdings"/>
              <a:buChar char="Ø"/>
            </a:pPr>
            <a:r>
              <a:rPr lang="en-US" sz="3000">
                <a:latin typeface="Times New Roman"/>
                <a:cs typeface="Times New Roman"/>
              </a:rPr>
              <a:t>Two in the four-year teak plantation</a:t>
            </a:r>
            <a:endParaRPr lang="en-US" sz="2550">
              <a:cs typeface="Times" pitchFamily="1" charset="0"/>
            </a:endParaRPr>
          </a:p>
          <a:p>
            <a:pPr marL="1002030" lvl="1" indent="-514350">
              <a:buFont typeface="Wingdings"/>
              <a:buChar char="Ø"/>
            </a:pPr>
            <a:r>
              <a:rPr lang="en-US" sz="3000">
                <a:latin typeface="Times New Roman"/>
                <a:cs typeface="Times New Roman"/>
              </a:rPr>
              <a:t>four in the Mature Forest</a:t>
            </a:r>
            <a:endParaRPr lang="en-US" sz="2550">
              <a:cs typeface="Times"/>
            </a:endParaRPr>
          </a:p>
          <a:p>
            <a:pPr marL="1002030" lvl="1" indent="-514350">
              <a:buFont typeface="Wingdings"/>
              <a:buChar char="Ø"/>
            </a:pPr>
            <a:r>
              <a:rPr lang="en-US" sz="3000">
                <a:latin typeface="Times New Roman"/>
                <a:cs typeface="Times New Roman"/>
              </a:rPr>
              <a:t>four in the nine-year teak plantation</a:t>
            </a:r>
            <a:endParaRPr lang="en-US" sz="2550">
              <a:cs typeface="Times"/>
            </a:endParaRPr>
          </a:p>
          <a:p>
            <a:pPr marL="1002030" lvl="1" indent="-514350">
              <a:buFont typeface="Wingdings"/>
              <a:buChar char="Ø"/>
            </a:pPr>
            <a:r>
              <a:rPr lang="en-US" sz="3000">
                <a:latin typeface="Times New Roman"/>
                <a:cs typeface="Times New Roman"/>
              </a:rPr>
              <a:t>One  in a corridor</a:t>
            </a:r>
            <a:endParaRPr lang="en-US" sz="2550">
              <a:cs typeface="Times"/>
            </a:endParaRPr>
          </a:p>
          <a:p>
            <a:pPr marL="1002030" lvl="1" indent="-514350">
              <a:buFont typeface="Wingdings"/>
              <a:buChar char="Ø"/>
            </a:pPr>
            <a:r>
              <a:rPr lang="en-US" sz="3000">
                <a:latin typeface="Times New Roman"/>
                <a:cs typeface="Times New Roman"/>
              </a:rPr>
              <a:t>Three in the one-year teak plantation</a:t>
            </a:r>
            <a:endParaRPr lang="en-US" sz="2550">
              <a:cs typeface="Times"/>
            </a:endParaRPr>
          </a:p>
          <a:p>
            <a:pPr marL="1002030" lvl="1" indent="-514350">
              <a:buFont typeface="Wingdings"/>
              <a:buChar char="Ø"/>
            </a:pPr>
            <a:r>
              <a:rPr lang="en-US" sz="3000">
                <a:latin typeface="Times New Roman"/>
                <a:cs typeface="Times New Roman"/>
              </a:rPr>
              <a:t>Two at the 19-year teak plantation </a:t>
            </a:r>
            <a:endParaRPr lang="en-US" sz="2550">
              <a:cs typeface="Times"/>
            </a:endParaRPr>
          </a:p>
          <a:p>
            <a:r>
              <a:rPr lang="en-US" sz="3000">
                <a:latin typeface="Times New Roman"/>
                <a:cs typeface="Times New Roman"/>
              </a:rPr>
              <a:t>   (Figure 1.). </a:t>
            </a:r>
            <a:endParaRPr lang="en-US" sz="2550">
              <a:cs typeface="Times"/>
            </a:endParaRPr>
          </a:p>
          <a:p>
            <a:endParaRPr lang="en-US" sz="3000">
              <a:latin typeface="Times New Roman"/>
              <a:cs typeface="Times New Roman"/>
            </a:endParaRPr>
          </a:p>
          <a:p>
            <a:endParaRPr lang="en-US" sz="3000">
              <a:latin typeface="Times New Roman"/>
              <a:cs typeface="Times New Roman"/>
            </a:endParaRPr>
          </a:p>
          <a:p>
            <a:r>
              <a:rPr lang="en-US" sz="3000">
                <a:latin typeface="Times New Roman"/>
                <a:cs typeface="Times New Roman"/>
              </a:rPr>
              <a:t>All cameras were set at  one meter</a:t>
            </a:r>
            <a:endParaRPr lang="en-US" sz="2550">
              <a:cs typeface="Times"/>
            </a:endParaRPr>
          </a:p>
          <a:p>
            <a:r>
              <a:rPr lang="en-US" sz="3000">
                <a:latin typeface="Times New Roman"/>
                <a:cs typeface="Times New Roman"/>
              </a:rPr>
              <a:t> high and  camara models used were </a:t>
            </a:r>
            <a:endParaRPr lang="en-US" sz="2550">
              <a:cs typeface="Times"/>
            </a:endParaRPr>
          </a:p>
          <a:p>
            <a:r>
              <a:rPr lang="en-US" sz="3000" err="1">
                <a:latin typeface="Times New Roman"/>
                <a:cs typeface="Times New Roman"/>
              </a:rPr>
              <a:t>Meidase</a:t>
            </a:r>
            <a:r>
              <a:rPr lang="en-US" sz="3000">
                <a:latin typeface="Times New Roman"/>
                <a:cs typeface="Times New Roman"/>
              </a:rPr>
              <a:t> model SL122 ( </a:t>
            </a:r>
            <a:r>
              <a:rPr lang="en-US" sz="3000" err="1">
                <a:latin typeface="Times New Roman"/>
                <a:cs typeface="Times New Roman"/>
              </a:rPr>
              <a:t>Meidase,USA</a:t>
            </a:r>
            <a:r>
              <a:rPr lang="en-US" sz="3000">
                <a:latin typeface="Times New Roman"/>
                <a:cs typeface="Times New Roman"/>
              </a:rPr>
              <a:t>)</a:t>
            </a:r>
            <a:endParaRPr lang="en-US" sz="2550">
              <a:cs typeface="Times"/>
            </a:endParaRPr>
          </a:p>
          <a:p>
            <a:r>
              <a:rPr lang="en-US" sz="3000">
                <a:latin typeface="Times New Roman"/>
                <a:cs typeface="Times New Roman"/>
              </a:rPr>
              <a:t> and </a:t>
            </a:r>
            <a:r>
              <a:rPr lang="en-US" sz="3000" err="1">
                <a:latin typeface="Times New Roman"/>
                <a:cs typeface="Times New Roman"/>
              </a:rPr>
              <a:t>Meidase</a:t>
            </a:r>
            <a:r>
              <a:rPr lang="en-US" sz="3000">
                <a:latin typeface="Times New Roman"/>
                <a:cs typeface="Times New Roman"/>
              </a:rPr>
              <a:t> model no.:BTC-6HD-940.</a:t>
            </a:r>
            <a:endParaRPr lang="en-US" sz="2550">
              <a:cs typeface="Times"/>
            </a:endParaRPr>
          </a:p>
          <a:p>
            <a:endParaRPr lang="en-US" sz="3000" b="1" i="1">
              <a:latin typeface="Times New Roman"/>
              <a:cs typeface="Times New Roman"/>
            </a:endParaRPr>
          </a:p>
          <a:p>
            <a:endParaRPr lang="en-US" sz="3000" b="1" i="1">
              <a:latin typeface="Times New Roman"/>
              <a:cs typeface="Times New Roman"/>
            </a:endParaRPr>
          </a:p>
          <a:p>
            <a:r>
              <a:rPr lang="en-US" sz="3000" b="1" i="1">
                <a:latin typeface="Times New Roman"/>
                <a:cs typeface="Times New Roman"/>
              </a:rPr>
              <a:t>Bird Point Count Survey</a:t>
            </a:r>
            <a:endParaRPr lang="en-US" sz="2550" b="1">
              <a:cs typeface="Times"/>
            </a:endParaRPr>
          </a:p>
          <a:p>
            <a:r>
              <a:rPr lang="en-US" sz="3000">
                <a:latin typeface="Times New Roman"/>
                <a:cs typeface="Times New Roman"/>
              </a:rPr>
              <a:t>The point count survey method was employed to estimate bird composition. The habitats studied were mature forest, nine-year-teak plantation and one-year teak plantation.  At each site, three points with a 200m separation were marked  using measuring tape and flagging (Figure 4).  Surveys were conducted for three consecutive days from 6:00 AM to 8:00 AM.  At each point, a 5-minute acclimation period was followed by a 15-minute survey. Birds were categorized by its call, and the numbers of birds calling were documented during the sampling period. In addition, to produce a list of birds, we opportunistically documented and identify birds using the Birds of Panama field guide (</a:t>
            </a:r>
            <a:r>
              <a:rPr lang="en-US" sz="3000" err="1">
                <a:latin typeface="Times New Roman"/>
                <a:cs typeface="Times New Roman"/>
              </a:rPr>
              <a:t>Angehr</a:t>
            </a:r>
            <a:r>
              <a:rPr lang="en-US" sz="3000">
                <a:latin typeface="Times New Roman"/>
                <a:cs typeface="Times New Roman"/>
              </a:rPr>
              <a:t> and Dean, 2010).</a:t>
            </a:r>
            <a:endParaRPr lang="en-US" sz="3000">
              <a:latin typeface="Times New Roman" panose="02020603050405020304" pitchFamily="18" charset="0"/>
              <a:cs typeface="Times New Roman" panose="02020603050405020304" pitchFamily="18" charset="0"/>
            </a:endParaRPr>
          </a:p>
          <a:p>
            <a:endParaRPr lang="en-US" sz="3000">
              <a:latin typeface="Times New Roman" panose="02020603050405020304" pitchFamily="18" charset="0"/>
              <a:cs typeface="Times New Roman" panose="02020603050405020304" pitchFamily="18" charset="0"/>
            </a:endParaRPr>
          </a:p>
          <a:p>
            <a:endParaRPr lang="en-US" sz="3000" i="1">
              <a:latin typeface="Times New Roman"/>
              <a:cs typeface="Times New Roman"/>
            </a:endParaRPr>
          </a:p>
        </p:txBody>
      </p:sp>
      <p:pic>
        <p:nvPicPr>
          <p:cNvPr id="8" name="Picture 7" descr="A collage of different types of plants&#10;&#10;Description automatically generated">
            <a:extLst>
              <a:ext uri="{FF2B5EF4-FFF2-40B4-BE49-F238E27FC236}">
                <a16:creationId xmlns:a16="http://schemas.microsoft.com/office/drawing/2014/main" id="{BDF9572B-3A6C-1767-B0CD-CE48DD2954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83540" y="5905809"/>
            <a:ext cx="7734770" cy="4338658"/>
          </a:xfrm>
          <a:prstGeom prst="rect">
            <a:avLst/>
          </a:prstGeom>
        </p:spPr>
      </p:pic>
      <p:pic>
        <p:nvPicPr>
          <p:cNvPr id="26" name="Picture 25" descr="A monkey and baby monkey in a tree&#10;&#10;Description automatically generated">
            <a:extLst>
              <a:ext uri="{FF2B5EF4-FFF2-40B4-BE49-F238E27FC236}">
                <a16:creationId xmlns:a16="http://schemas.microsoft.com/office/drawing/2014/main" id="{79207C38-4495-CB37-3760-B48FB37B36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76909" y="18732875"/>
            <a:ext cx="5505841" cy="2896280"/>
          </a:xfrm>
          <a:prstGeom prst="rect">
            <a:avLst/>
          </a:prstGeom>
        </p:spPr>
      </p:pic>
      <p:pic>
        <p:nvPicPr>
          <p:cNvPr id="32" name="Picture 31" descr="A close-up of a paw print&#10;&#10;Description automatically generated">
            <a:extLst>
              <a:ext uri="{FF2B5EF4-FFF2-40B4-BE49-F238E27FC236}">
                <a16:creationId xmlns:a16="http://schemas.microsoft.com/office/drawing/2014/main" id="{207EA5CE-F2E2-FFEA-0DC0-3420625C9B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24663913" y="19069815"/>
            <a:ext cx="2898648" cy="2231688"/>
          </a:xfrm>
          <a:prstGeom prst="rect">
            <a:avLst/>
          </a:prstGeom>
        </p:spPr>
      </p:pic>
      <p:pic>
        <p:nvPicPr>
          <p:cNvPr id="34" name="Picture 33" descr="A monkey in a forest&#10;&#10;Description automatically generated">
            <a:extLst>
              <a:ext uri="{FF2B5EF4-FFF2-40B4-BE49-F238E27FC236}">
                <a16:creationId xmlns:a16="http://schemas.microsoft.com/office/drawing/2014/main" id="{ED018D42-E40E-4FAF-123C-ED0ADBE4B9C8}"/>
              </a:ext>
            </a:extLst>
          </p:cNvPr>
          <p:cNvPicPr>
            <a:picLocks noChangeAspect="1"/>
          </p:cNvPicPr>
          <p:nvPr/>
        </p:nvPicPr>
        <p:blipFill rotWithShape="1">
          <a:blip r:embed="rId8">
            <a:extLst>
              <a:ext uri="{28A0092B-C50C-407E-A947-70E740481C1C}">
                <a14:useLocalDpi xmlns:a14="http://schemas.microsoft.com/office/drawing/2010/main" val="0"/>
              </a:ext>
            </a:extLst>
          </a:blip>
          <a:srcRect l="31475" t="36600" r="33005" b="26056"/>
          <a:stretch/>
        </p:blipFill>
        <p:spPr>
          <a:xfrm>
            <a:off x="16128926" y="18732875"/>
            <a:ext cx="2133340" cy="2896280"/>
          </a:xfrm>
          <a:prstGeom prst="rect">
            <a:avLst/>
          </a:prstGeom>
        </p:spPr>
      </p:pic>
      <p:pic>
        <p:nvPicPr>
          <p:cNvPr id="37" name="Picture 36" descr="A logo of a globe with a gold cogwheel&#10;&#10;Description automatically generated">
            <a:extLst>
              <a:ext uri="{FF2B5EF4-FFF2-40B4-BE49-F238E27FC236}">
                <a16:creationId xmlns:a16="http://schemas.microsoft.com/office/drawing/2014/main" id="{5159D8EB-F729-5A06-FBE2-B181CF50A6F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365732" y="30756354"/>
            <a:ext cx="955992" cy="984894"/>
          </a:xfrm>
          <a:prstGeom prst="rect">
            <a:avLst/>
          </a:prstGeom>
        </p:spPr>
      </p:pic>
      <p:pic>
        <p:nvPicPr>
          <p:cNvPr id="39" name="Picture 38" descr="A logo with a blue circle and green hills&#10;&#10;Description automatically generated">
            <a:extLst>
              <a:ext uri="{FF2B5EF4-FFF2-40B4-BE49-F238E27FC236}">
                <a16:creationId xmlns:a16="http://schemas.microsoft.com/office/drawing/2014/main" id="{AFA3B982-74F0-FB64-6BAC-14ACF7632C0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438541" y="30792278"/>
            <a:ext cx="1669505" cy="851966"/>
          </a:xfrm>
          <a:prstGeom prst="rect">
            <a:avLst/>
          </a:prstGeom>
        </p:spPr>
      </p:pic>
      <p:sp>
        <p:nvSpPr>
          <p:cNvPr id="42" name="TextBox 41">
            <a:extLst>
              <a:ext uri="{FF2B5EF4-FFF2-40B4-BE49-F238E27FC236}">
                <a16:creationId xmlns:a16="http://schemas.microsoft.com/office/drawing/2014/main" id="{F45BF6D3-EDB6-E33B-AE7F-710D6FABEF8C}"/>
              </a:ext>
            </a:extLst>
          </p:cNvPr>
          <p:cNvSpPr txBox="1"/>
          <p:nvPr/>
        </p:nvSpPr>
        <p:spPr>
          <a:xfrm>
            <a:off x="16649948" y="2599837"/>
            <a:ext cx="11802126" cy="1815882"/>
          </a:xfrm>
          <a:prstGeom prst="rect">
            <a:avLst/>
          </a:prstGeom>
          <a:noFill/>
        </p:spPr>
        <p:txBody>
          <a:bodyPr wrap="square" lIns="91440" tIns="45720" rIns="91440" bIns="45720" rtlCol="0" anchor="t">
            <a:spAutoFit/>
          </a:bodyPr>
          <a:lstStyle/>
          <a:p>
            <a:pPr algn="ctr"/>
            <a:r>
              <a:rPr lang="en-US" sz="2800" baseline="30000">
                <a:latin typeface="Times New Roman"/>
                <a:cs typeface="Times New Roman"/>
              </a:rPr>
              <a:t>1</a:t>
            </a:r>
            <a:r>
              <a:rPr lang="en-US" sz="2800">
                <a:latin typeface="Times New Roman"/>
                <a:cs typeface="Times New Roman"/>
              </a:rPr>
              <a:t>Department of Biology, Heritage University, Washington</a:t>
            </a:r>
          </a:p>
          <a:p>
            <a:pPr algn="ctr"/>
            <a:r>
              <a:rPr lang="en-US" sz="2800" baseline="30000">
                <a:latin typeface="Times New Roman"/>
                <a:cs typeface="Times New Roman"/>
              </a:rPr>
              <a:t>2</a:t>
            </a:r>
            <a:r>
              <a:rPr lang="en-US" sz="2800">
                <a:latin typeface="Times New Roman"/>
                <a:cs typeface="Times New Roman"/>
              </a:rPr>
              <a:t>Department of Biology, University of Puerto Rico,  </a:t>
            </a:r>
            <a:r>
              <a:rPr lang="en-US" sz="2800" err="1">
                <a:latin typeface="Times New Roman"/>
                <a:cs typeface="Times New Roman"/>
              </a:rPr>
              <a:t>Mayag</a:t>
            </a:r>
            <a:r>
              <a:rPr lang="es-PR" sz="2800">
                <a:latin typeface="Times New Roman"/>
                <a:cs typeface="Times New Roman"/>
              </a:rPr>
              <a:t>ü</a:t>
            </a:r>
            <a:r>
              <a:rPr lang="en-US" sz="2800" err="1">
                <a:latin typeface="Times New Roman"/>
                <a:cs typeface="Times New Roman"/>
              </a:rPr>
              <a:t>ez</a:t>
            </a:r>
            <a:r>
              <a:rPr lang="en-US" sz="2800">
                <a:latin typeface="Times New Roman"/>
                <a:cs typeface="Times New Roman"/>
              </a:rPr>
              <a:t> Campus</a:t>
            </a:r>
          </a:p>
          <a:p>
            <a:pPr algn="ctr"/>
            <a:r>
              <a:rPr lang="en-US" sz="2800" baseline="30000">
                <a:latin typeface="Times New Roman"/>
                <a:cs typeface="Times New Roman"/>
              </a:rPr>
              <a:t>3</a:t>
            </a:r>
            <a:r>
              <a:rPr lang="en-US" sz="2800">
                <a:latin typeface="Times New Roman"/>
                <a:cs typeface="Times New Roman"/>
              </a:rPr>
              <a:t>Comarca </a:t>
            </a:r>
            <a:r>
              <a:rPr lang="en-US" sz="2800" err="1">
                <a:latin typeface="Times New Roman"/>
                <a:cs typeface="Times New Roman"/>
              </a:rPr>
              <a:t>Ngӧbe</a:t>
            </a:r>
            <a:r>
              <a:rPr lang="en-US" sz="2800">
                <a:latin typeface="Times New Roman"/>
                <a:cs typeface="Times New Roman"/>
              </a:rPr>
              <a:t> Bugle</a:t>
            </a:r>
          </a:p>
          <a:p>
            <a:pPr algn="ctr"/>
            <a:endParaRPr lang="es-PR" sz="2800">
              <a:latin typeface="Times New Roman" panose="02020603050405020304" pitchFamily="18" charset="0"/>
              <a:cs typeface="Times New Roman" panose="02020603050405020304" pitchFamily="18" charset="0"/>
            </a:endParaRPr>
          </a:p>
        </p:txBody>
      </p:sp>
      <p:pic>
        <p:nvPicPr>
          <p:cNvPr id="17" name="Picture 16" descr="A blue and white logo&#10;&#10;Description automatically generated">
            <a:extLst>
              <a:ext uri="{FF2B5EF4-FFF2-40B4-BE49-F238E27FC236}">
                <a16:creationId xmlns:a16="http://schemas.microsoft.com/office/drawing/2014/main" id="{817ADA2B-F0E7-12F4-EFC9-5F7581227578}"/>
              </a:ext>
            </a:extLst>
          </p:cNvPr>
          <p:cNvPicPr>
            <a:picLocks noChangeAspect="1"/>
          </p:cNvPicPr>
          <p:nvPr/>
        </p:nvPicPr>
        <p:blipFill rotWithShape="1">
          <a:blip r:embed="rId11"/>
          <a:srcRect t="2958"/>
          <a:stretch/>
        </p:blipFill>
        <p:spPr>
          <a:xfrm>
            <a:off x="31303560" y="31004246"/>
            <a:ext cx="2163324" cy="633809"/>
          </a:xfrm>
          <a:prstGeom prst="rect">
            <a:avLst/>
          </a:prstGeom>
        </p:spPr>
      </p:pic>
      <p:sp>
        <p:nvSpPr>
          <p:cNvPr id="18" name="Rectangle 17">
            <a:extLst>
              <a:ext uri="{FF2B5EF4-FFF2-40B4-BE49-F238E27FC236}">
                <a16:creationId xmlns:a16="http://schemas.microsoft.com/office/drawing/2014/main" id="{4D3F76C0-422E-ED9F-09BD-CCD2558685CA}"/>
              </a:ext>
            </a:extLst>
          </p:cNvPr>
          <p:cNvSpPr>
            <a:spLocks/>
          </p:cNvSpPr>
          <p:nvPr/>
        </p:nvSpPr>
        <p:spPr>
          <a:xfrm>
            <a:off x="14207062" y="11405178"/>
            <a:ext cx="15477067" cy="612709"/>
          </a:xfrm>
          <a:prstGeom prst="rect">
            <a:avLst/>
          </a:prstGeom>
          <a:solidFill>
            <a:srgbClr val="67513D"/>
          </a:solidFill>
          <a:ln>
            <a:solidFill>
              <a:srgbClr val="67513D"/>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a:solidFill>
                  <a:schemeClr val="tx2"/>
                </a:solidFill>
                <a:latin typeface="Arial "/>
              </a:rPr>
              <a:t>Results</a:t>
            </a:r>
          </a:p>
        </p:txBody>
      </p:sp>
      <p:sp>
        <p:nvSpPr>
          <p:cNvPr id="22" name="TextBox 21">
            <a:extLst>
              <a:ext uri="{FF2B5EF4-FFF2-40B4-BE49-F238E27FC236}">
                <a16:creationId xmlns:a16="http://schemas.microsoft.com/office/drawing/2014/main" id="{006AC684-20A2-AFCE-76E2-675A8AA04811}"/>
              </a:ext>
            </a:extLst>
          </p:cNvPr>
          <p:cNvSpPr txBox="1"/>
          <p:nvPr/>
        </p:nvSpPr>
        <p:spPr>
          <a:xfrm>
            <a:off x="22223873" y="10240282"/>
            <a:ext cx="731098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50">
                <a:latin typeface="Times"/>
                <a:cs typeface="Times"/>
              </a:rPr>
              <a:t>Figure 4. Distribution for point count distribution for bird surveys.</a:t>
            </a:r>
            <a:endParaRPr lang="en-US" sz="2550">
              <a:cs typeface="Times"/>
            </a:endParaRPr>
          </a:p>
        </p:txBody>
      </p:sp>
      <p:pic>
        <p:nvPicPr>
          <p:cNvPr id="46" name="Picture 45" descr="A satellite view of land&#10;&#10;Description automatically generated">
            <a:extLst>
              <a:ext uri="{FF2B5EF4-FFF2-40B4-BE49-F238E27FC236}">
                <a16:creationId xmlns:a16="http://schemas.microsoft.com/office/drawing/2014/main" id="{1B671FCC-04AC-4EAB-8645-710ECBAD55AC}"/>
              </a:ext>
            </a:extLst>
          </p:cNvPr>
          <p:cNvPicPr>
            <a:picLocks noChangeAspect="1"/>
          </p:cNvPicPr>
          <p:nvPr/>
        </p:nvPicPr>
        <p:blipFill rotWithShape="1">
          <a:blip r:embed="rId12">
            <a:extLst>
              <a:ext uri="{28A0092B-C50C-407E-A947-70E740481C1C}">
                <a14:useLocalDpi xmlns:a14="http://schemas.microsoft.com/office/drawing/2010/main" val="0"/>
              </a:ext>
            </a:extLst>
          </a:blip>
          <a:srcRect r="25065"/>
          <a:stretch/>
        </p:blipFill>
        <p:spPr>
          <a:xfrm>
            <a:off x="18532536" y="29335509"/>
            <a:ext cx="3753301" cy="3018021"/>
          </a:xfrm>
          <a:prstGeom prst="rect">
            <a:avLst/>
          </a:prstGeom>
        </p:spPr>
      </p:pic>
      <p:pic>
        <p:nvPicPr>
          <p:cNvPr id="23" name="Picture 22" descr="A video of a flower in a forest&#10;&#10;Description automatically generated">
            <a:extLst>
              <a:ext uri="{FF2B5EF4-FFF2-40B4-BE49-F238E27FC236}">
                <a16:creationId xmlns:a16="http://schemas.microsoft.com/office/drawing/2014/main" id="{4161BF8A-98E1-A958-B070-36D19001ED97}"/>
              </a:ext>
            </a:extLst>
          </p:cNvPr>
          <p:cNvPicPr>
            <a:picLocks noChangeAspect="1"/>
          </p:cNvPicPr>
          <p:nvPr/>
        </p:nvPicPr>
        <p:blipFill rotWithShape="1">
          <a:blip r:embed="rId13"/>
          <a:srcRect r="38243" b="28158"/>
          <a:stretch/>
        </p:blipFill>
        <p:spPr>
          <a:xfrm>
            <a:off x="14763620" y="14172311"/>
            <a:ext cx="3527658" cy="2100886"/>
          </a:xfrm>
          <a:prstGeom prst="rect">
            <a:avLst/>
          </a:prstGeom>
        </p:spPr>
      </p:pic>
      <p:pic>
        <p:nvPicPr>
          <p:cNvPr id="50" name="Picture 49" descr="A blue text on a black background&#10;&#10;Description automatically generated">
            <a:extLst>
              <a:ext uri="{FF2B5EF4-FFF2-40B4-BE49-F238E27FC236}">
                <a16:creationId xmlns:a16="http://schemas.microsoft.com/office/drawing/2014/main" id="{EA906867-65FF-8E99-9D84-43CEF05CC80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9586" y="2186673"/>
            <a:ext cx="6713563" cy="1781662"/>
          </a:xfrm>
          <a:prstGeom prst="rect">
            <a:avLst/>
          </a:prstGeom>
        </p:spPr>
      </p:pic>
      <p:grpSp>
        <p:nvGrpSpPr>
          <p:cNvPr id="3140" name="Group 3139">
            <a:extLst>
              <a:ext uri="{FF2B5EF4-FFF2-40B4-BE49-F238E27FC236}">
                <a16:creationId xmlns:a16="http://schemas.microsoft.com/office/drawing/2014/main" id="{0115C13A-4C5E-6096-9445-CB6CF29EF748}"/>
              </a:ext>
            </a:extLst>
          </p:cNvPr>
          <p:cNvGrpSpPr/>
          <p:nvPr/>
        </p:nvGrpSpPr>
        <p:grpSpPr>
          <a:xfrm>
            <a:off x="8325005" y="19429744"/>
            <a:ext cx="5375699" cy="5124979"/>
            <a:chOff x="7779338" y="19702497"/>
            <a:chExt cx="5375699" cy="5124979"/>
          </a:xfrm>
        </p:grpSpPr>
        <p:pic>
          <p:nvPicPr>
            <p:cNvPr id="10" name="Picture 9" descr="A map of land with yellow squares&#10;&#10;Description automatically generated">
              <a:extLst>
                <a:ext uri="{FF2B5EF4-FFF2-40B4-BE49-F238E27FC236}">
                  <a16:creationId xmlns:a16="http://schemas.microsoft.com/office/drawing/2014/main" id="{DF100F27-07B4-165A-A240-E80DA651ED0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795405" y="19702497"/>
              <a:ext cx="5359632" cy="4144080"/>
            </a:xfrm>
            <a:prstGeom prst="rect">
              <a:avLst/>
            </a:prstGeom>
          </p:spPr>
        </p:pic>
        <p:sp>
          <p:nvSpPr>
            <p:cNvPr id="5" name="TextBox 18">
              <a:extLst>
                <a:ext uri="{FF2B5EF4-FFF2-40B4-BE49-F238E27FC236}">
                  <a16:creationId xmlns:a16="http://schemas.microsoft.com/office/drawing/2014/main" id="{31C3FF21-1F88-A137-ABC4-E765D905F2D5}"/>
                </a:ext>
              </a:extLst>
            </p:cNvPr>
            <p:cNvSpPr txBox="1"/>
            <p:nvPr/>
          </p:nvSpPr>
          <p:spPr>
            <a:xfrm>
              <a:off x="7779338" y="23933061"/>
              <a:ext cx="5375699" cy="89441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sz="2569" kern="1200">
                  <a:solidFill>
                    <a:schemeClr val="tx1"/>
                  </a:solidFill>
                  <a:latin typeface="Times" pitchFamily="1" charset="0"/>
                  <a:ea typeface="+mn-ea"/>
                  <a:cs typeface="+mn-cs"/>
                </a:defRPr>
              </a:lvl1pPr>
              <a:lvl2pPr marL="488231" algn="l" rtl="0" eaLnBrk="0" fontAlgn="base" hangingPunct="0">
                <a:spcBef>
                  <a:spcPct val="0"/>
                </a:spcBef>
                <a:spcAft>
                  <a:spcPct val="0"/>
                </a:spcAft>
                <a:defRPr sz="2569" kern="1200">
                  <a:solidFill>
                    <a:schemeClr val="tx1"/>
                  </a:solidFill>
                  <a:latin typeface="Times" pitchFamily="1" charset="0"/>
                  <a:ea typeface="+mn-ea"/>
                  <a:cs typeface="+mn-cs"/>
                </a:defRPr>
              </a:lvl2pPr>
              <a:lvl3pPr marL="976462" algn="l" rtl="0" eaLnBrk="0" fontAlgn="base" hangingPunct="0">
                <a:spcBef>
                  <a:spcPct val="0"/>
                </a:spcBef>
                <a:spcAft>
                  <a:spcPct val="0"/>
                </a:spcAft>
                <a:defRPr sz="2569" kern="1200">
                  <a:solidFill>
                    <a:schemeClr val="tx1"/>
                  </a:solidFill>
                  <a:latin typeface="Times" pitchFamily="1" charset="0"/>
                  <a:ea typeface="+mn-ea"/>
                  <a:cs typeface="+mn-cs"/>
                </a:defRPr>
              </a:lvl3pPr>
              <a:lvl4pPr marL="1464615" algn="l" rtl="0" eaLnBrk="0" fontAlgn="base" hangingPunct="0">
                <a:spcBef>
                  <a:spcPct val="0"/>
                </a:spcBef>
                <a:spcAft>
                  <a:spcPct val="0"/>
                </a:spcAft>
                <a:defRPr sz="2569" kern="1200">
                  <a:solidFill>
                    <a:schemeClr val="tx1"/>
                  </a:solidFill>
                  <a:latin typeface="Times" pitchFamily="1" charset="0"/>
                  <a:ea typeface="+mn-ea"/>
                  <a:cs typeface="+mn-cs"/>
                </a:defRPr>
              </a:lvl4pPr>
              <a:lvl5pPr marL="1952846" algn="l" rtl="0" eaLnBrk="0" fontAlgn="base" hangingPunct="0">
                <a:spcBef>
                  <a:spcPct val="0"/>
                </a:spcBef>
                <a:spcAft>
                  <a:spcPct val="0"/>
                </a:spcAft>
                <a:defRPr sz="2569" kern="1200">
                  <a:solidFill>
                    <a:schemeClr val="tx1"/>
                  </a:solidFill>
                  <a:latin typeface="Times" pitchFamily="1" charset="0"/>
                  <a:ea typeface="+mn-ea"/>
                  <a:cs typeface="+mn-cs"/>
                </a:defRPr>
              </a:lvl5pPr>
              <a:lvl6pPr marL="2441077" algn="l" defTabSz="976462" rtl="0" eaLnBrk="1" latinLnBrk="0" hangingPunct="1">
                <a:defRPr sz="2569" kern="1200">
                  <a:solidFill>
                    <a:schemeClr val="tx1"/>
                  </a:solidFill>
                  <a:latin typeface="Times" pitchFamily="1" charset="0"/>
                  <a:ea typeface="+mn-ea"/>
                  <a:cs typeface="+mn-cs"/>
                </a:defRPr>
              </a:lvl6pPr>
              <a:lvl7pPr marL="2929308" algn="l" defTabSz="976462" rtl="0" eaLnBrk="1" latinLnBrk="0" hangingPunct="1">
                <a:defRPr sz="2569" kern="1200">
                  <a:solidFill>
                    <a:schemeClr val="tx1"/>
                  </a:solidFill>
                  <a:latin typeface="Times" pitchFamily="1" charset="0"/>
                  <a:ea typeface="+mn-ea"/>
                  <a:cs typeface="+mn-cs"/>
                </a:defRPr>
              </a:lvl7pPr>
              <a:lvl8pPr marL="3417487" algn="l" defTabSz="976462" rtl="0" eaLnBrk="1" latinLnBrk="0" hangingPunct="1">
                <a:defRPr sz="2569" kern="1200">
                  <a:solidFill>
                    <a:schemeClr val="tx1"/>
                  </a:solidFill>
                  <a:latin typeface="Times" pitchFamily="1" charset="0"/>
                  <a:ea typeface="+mn-ea"/>
                  <a:cs typeface="+mn-cs"/>
                </a:defRPr>
              </a:lvl8pPr>
              <a:lvl9pPr marL="3905693" algn="l" defTabSz="976462" rtl="0" eaLnBrk="1" latinLnBrk="0" hangingPunct="1">
                <a:defRPr sz="2569" kern="1200">
                  <a:solidFill>
                    <a:schemeClr val="tx1"/>
                  </a:solidFill>
                  <a:latin typeface="Times" pitchFamily="1" charset="0"/>
                  <a:ea typeface="+mn-ea"/>
                  <a:cs typeface="+mn-cs"/>
                </a:defRPr>
              </a:lvl9pPr>
            </a:lstStyle>
            <a:p>
              <a:r>
                <a:rPr lang="en-US" sz="2550">
                  <a:latin typeface="Times"/>
                  <a:cs typeface="Times"/>
                </a:rPr>
                <a:t>Figure 1. Camera traps distribution for vertebrate detection survey</a:t>
              </a:r>
              <a:endParaRPr lang="en-US"/>
            </a:p>
          </p:txBody>
        </p:sp>
      </p:grpSp>
      <p:pic>
        <p:nvPicPr>
          <p:cNvPr id="53" name="Picture 52" descr="A logo with mountains and a bird&#10;&#10;Description automatically generated">
            <a:extLst>
              <a:ext uri="{FF2B5EF4-FFF2-40B4-BE49-F238E27FC236}">
                <a16:creationId xmlns:a16="http://schemas.microsoft.com/office/drawing/2014/main" id="{D7A06324-DDDE-5DE1-3C15-EB407D987E2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059912" y="31841919"/>
            <a:ext cx="732402" cy="933786"/>
          </a:xfrm>
          <a:prstGeom prst="rect">
            <a:avLst/>
          </a:prstGeom>
        </p:spPr>
      </p:pic>
      <p:pic>
        <p:nvPicPr>
          <p:cNvPr id="55" name="Picture 54" descr="A close-up of a logo&#10;&#10;Description automatically generated">
            <a:extLst>
              <a:ext uri="{FF2B5EF4-FFF2-40B4-BE49-F238E27FC236}">
                <a16:creationId xmlns:a16="http://schemas.microsoft.com/office/drawing/2014/main" id="{D6E86E6C-9BDE-F157-BE02-B6C5D964D12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0365732" y="31843733"/>
            <a:ext cx="1785616" cy="851966"/>
          </a:xfrm>
          <a:prstGeom prst="rect">
            <a:avLst/>
          </a:prstGeom>
        </p:spPr>
      </p:pic>
      <p:pic>
        <p:nvPicPr>
          <p:cNvPr id="9" name="Picture 8" descr="A person and person standing next to a tree&#10;&#10;Description automatically generated">
            <a:extLst>
              <a:ext uri="{FF2B5EF4-FFF2-40B4-BE49-F238E27FC236}">
                <a16:creationId xmlns:a16="http://schemas.microsoft.com/office/drawing/2014/main" id="{77AEE0C8-67CF-62D7-1091-33FA876BC246}"/>
              </a:ext>
            </a:extLst>
          </p:cNvPr>
          <p:cNvPicPr>
            <a:picLocks noChangeAspect="1"/>
          </p:cNvPicPr>
          <p:nvPr/>
        </p:nvPicPr>
        <p:blipFill>
          <a:blip r:embed="rId18"/>
          <a:stretch>
            <a:fillRect/>
          </a:stretch>
        </p:blipFill>
        <p:spPr>
          <a:xfrm>
            <a:off x="9964554" y="24680316"/>
            <a:ext cx="2174875" cy="1873250"/>
          </a:xfrm>
          <a:prstGeom prst="rect">
            <a:avLst/>
          </a:prstGeom>
        </p:spPr>
      </p:pic>
      <p:pic>
        <p:nvPicPr>
          <p:cNvPr id="11" name="Picture 10" descr="A camera attached to a tree&#10;&#10;Description automatically generated">
            <a:extLst>
              <a:ext uri="{FF2B5EF4-FFF2-40B4-BE49-F238E27FC236}">
                <a16:creationId xmlns:a16="http://schemas.microsoft.com/office/drawing/2014/main" id="{4BFD61E2-8A4E-9AB2-6271-26BF99A32A89}"/>
              </a:ext>
            </a:extLst>
          </p:cNvPr>
          <p:cNvPicPr>
            <a:picLocks noChangeAspect="1"/>
          </p:cNvPicPr>
          <p:nvPr/>
        </p:nvPicPr>
        <p:blipFill>
          <a:blip r:embed="rId19"/>
          <a:stretch>
            <a:fillRect/>
          </a:stretch>
        </p:blipFill>
        <p:spPr>
          <a:xfrm>
            <a:off x="12137841" y="24685079"/>
            <a:ext cx="1511300" cy="1851025"/>
          </a:xfrm>
          <a:prstGeom prst="rect">
            <a:avLst/>
          </a:prstGeom>
        </p:spPr>
      </p:pic>
      <p:pic>
        <p:nvPicPr>
          <p:cNvPr id="13" name="Picture 12" descr="A group of people standing in a forest&#10;&#10;Description automatically generated">
            <a:extLst>
              <a:ext uri="{FF2B5EF4-FFF2-40B4-BE49-F238E27FC236}">
                <a16:creationId xmlns:a16="http://schemas.microsoft.com/office/drawing/2014/main" id="{F440C01C-5FD5-FB92-9509-1BE9682B0DCC}"/>
              </a:ext>
            </a:extLst>
          </p:cNvPr>
          <p:cNvPicPr>
            <a:picLocks noChangeAspect="1"/>
          </p:cNvPicPr>
          <p:nvPr/>
        </p:nvPicPr>
        <p:blipFill>
          <a:blip r:embed="rId20"/>
          <a:stretch>
            <a:fillRect/>
          </a:stretch>
        </p:blipFill>
        <p:spPr>
          <a:xfrm>
            <a:off x="7635691" y="24677141"/>
            <a:ext cx="2336800" cy="1892300"/>
          </a:xfrm>
          <a:prstGeom prst="rect">
            <a:avLst/>
          </a:prstGeom>
        </p:spPr>
      </p:pic>
      <p:pic>
        <p:nvPicPr>
          <p:cNvPr id="16" name="Picture 15" descr="A map of the world&#10;&#10;Description automatically generated">
            <a:extLst>
              <a:ext uri="{FF2B5EF4-FFF2-40B4-BE49-F238E27FC236}">
                <a16:creationId xmlns:a16="http://schemas.microsoft.com/office/drawing/2014/main" id="{BDA281E6-AFDF-AC95-98D3-F3AB304F5F34}"/>
              </a:ext>
            </a:extLst>
          </p:cNvPr>
          <p:cNvPicPr>
            <a:picLocks noChangeAspect="1"/>
          </p:cNvPicPr>
          <p:nvPr/>
        </p:nvPicPr>
        <p:blipFill>
          <a:blip r:embed="rId21"/>
          <a:stretch>
            <a:fillRect/>
          </a:stretch>
        </p:blipFill>
        <p:spPr>
          <a:xfrm>
            <a:off x="11988488" y="19702497"/>
            <a:ext cx="1184275" cy="803275"/>
          </a:xfrm>
          <a:prstGeom prst="rect">
            <a:avLst/>
          </a:prstGeom>
        </p:spPr>
      </p:pic>
      <p:pic>
        <p:nvPicPr>
          <p:cNvPr id="19" name="Picture 18" descr="A graph of different colored bars&#10;&#10;Description automatically generated">
            <a:extLst>
              <a:ext uri="{FF2B5EF4-FFF2-40B4-BE49-F238E27FC236}">
                <a16:creationId xmlns:a16="http://schemas.microsoft.com/office/drawing/2014/main" id="{8476A99D-4B24-A7FF-B6EA-BF9D969826A5}"/>
              </a:ext>
            </a:extLst>
          </p:cNvPr>
          <p:cNvPicPr>
            <a:picLocks noChangeAspect="1"/>
          </p:cNvPicPr>
          <p:nvPr/>
        </p:nvPicPr>
        <p:blipFill rotWithShape="1">
          <a:blip r:embed="rId22"/>
          <a:srcRect l="3941" t="11437" r="5675" b="7029"/>
          <a:stretch/>
        </p:blipFill>
        <p:spPr>
          <a:xfrm>
            <a:off x="24978772" y="25529375"/>
            <a:ext cx="4672968" cy="3755478"/>
          </a:xfrm>
          <a:prstGeom prst="rect">
            <a:avLst/>
          </a:prstGeom>
        </p:spPr>
      </p:pic>
      <p:pic>
        <p:nvPicPr>
          <p:cNvPr id="60" name="Picture 59" descr="A small animal in the woods&#10;&#10;Description automatically generated">
            <a:extLst>
              <a:ext uri="{FF2B5EF4-FFF2-40B4-BE49-F238E27FC236}">
                <a16:creationId xmlns:a16="http://schemas.microsoft.com/office/drawing/2014/main" id="{90B2A92E-391F-FF95-2FE8-D0378D48636F}"/>
              </a:ext>
            </a:extLst>
          </p:cNvPr>
          <p:cNvPicPr>
            <a:picLocks noChangeAspect="1"/>
          </p:cNvPicPr>
          <p:nvPr/>
        </p:nvPicPr>
        <p:blipFill rotWithShape="1">
          <a:blip r:embed="rId23">
            <a:extLst>
              <a:ext uri="{28A0092B-C50C-407E-A947-70E740481C1C}">
                <a14:useLocalDpi xmlns:a14="http://schemas.microsoft.com/office/drawing/2010/main" val="0"/>
              </a:ext>
            </a:extLst>
          </a:blip>
          <a:srcRect l="22031" t="19917" r="4787" b="6535"/>
          <a:stretch/>
        </p:blipFill>
        <p:spPr>
          <a:xfrm>
            <a:off x="18353009" y="14174012"/>
            <a:ext cx="3720244" cy="2103120"/>
          </a:xfrm>
          <a:prstGeom prst="rect">
            <a:avLst/>
          </a:prstGeom>
        </p:spPr>
      </p:pic>
      <p:pic>
        <p:nvPicPr>
          <p:cNvPr id="62" name="Picture 61" descr="A deer in the woods&#10;&#10;Description automatically generated">
            <a:extLst>
              <a:ext uri="{FF2B5EF4-FFF2-40B4-BE49-F238E27FC236}">
                <a16:creationId xmlns:a16="http://schemas.microsoft.com/office/drawing/2014/main" id="{3277634B-4583-1C8C-7E70-0024BB4F6352}"/>
              </a:ext>
            </a:extLst>
          </p:cNvPr>
          <p:cNvPicPr>
            <a:picLocks noChangeAspect="1"/>
          </p:cNvPicPr>
          <p:nvPr/>
        </p:nvPicPr>
        <p:blipFill rotWithShape="1">
          <a:blip r:embed="rId24">
            <a:extLst>
              <a:ext uri="{28A0092B-C50C-407E-A947-70E740481C1C}">
                <a14:useLocalDpi xmlns:a14="http://schemas.microsoft.com/office/drawing/2010/main" val="0"/>
              </a:ext>
            </a:extLst>
          </a:blip>
          <a:srcRect l="26260" b="5238"/>
          <a:stretch/>
        </p:blipFill>
        <p:spPr>
          <a:xfrm>
            <a:off x="22139150" y="14172085"/>
            <a:ext cx="2906970" cy="2101338"/>
          </a:xfrm>
          <a:prstGeom prst="rect">
            <a:avLst/>
          </a:prstGeom>
        </p:spPr>
      </p:pic>
      <p:pic>
        <p:nvPicPr>
          <p:cNvPr id="3137" name="Picture 3136" descr="A close-up of a forest&#10;&#10;Description automatically generated">
            <a:extLst>
              <a:ext uri="{FF2B5EF4-FFF2-40B4-BE49-F238E27FC236}">
                <a16:creationId xmlns:a16="http://schemas.microsoft.com/office/drawing/2014/main" id="{C782246D-C4C5-B1F0-00D2-676EF8DD077D}"/>
              </a:ext>
            </a:extLst>
          </p:cNvPr>
          <p:cNvPicPr>
            <a:picLocks noChangeAspect="1"/>
          </p:cNvPicPr>
          <p:nvPr/>
        </p:nvPicPr>
        <p:blipFill rotWithShape="1">
          <a:blip r:embed="rId25">
            <a:extLst>
              <a:ext uri="{28A0092B-C50C-407E-A947-70E740481C1C}">
                <a14:useLocalDpi xmlns:a14="http://schemas.microsoft.com/office/drawing/2010/main" val="0"/>
              </a:ext>
            </a:extLst>
          </a:blip>
          <a:srcRect l="14208" t="31007" r="16475" b="5357"/>
          <a:stretch/>
        </p:blipFill>
        <p:spPr>
          <a:xfrm>
            <a:off x="25112017" y="14172311"/>
            <a:ext cx="4068366" cy="2100886"/>
          </a:xfrm>
          <a:prstGeom prst="rect">
            <a:avLst/>
          </a:prstGeom>
        </p:spPr>
      </p:pic>
      <p:pic>
        <p:nvPicPr>
          <p:cNvPr id="24" name="Picture 23" descr="A screenshot of a calculator&#10;&#10;Description automatically generated">
            <a:extLst>
              <a:ext uri="{FF2B5EF4-FFF2-40B4-BE49-F238E27FC236}">
                <a16:creationId xmlns:a16="http://schemas.microsoft.com/office/drawing/2014/main" id="{12E12386-A108-3292-F884-7D743AD7033E}"/>
              </a:ext>
            </a:extLst>
          </p:cNvPr>
          <p:cNvPicPr>
            <a:picLocks noChangeAspect="1"/>
          </p:cNvPicPr>
          <p:nvPr/>
        </p:nvPicPr>
        <p:blipFill>
          <a:blip r:embed="rId26"/>
          <a:stretch>
            <a:fillRect/>
          </a:stretch>
        </p:blipFill>
        <p:spPr>
          <a:xfrm>
            <a:off x="23588886" y="30061318"/>
            <a:ext cx="6007114" cy="1216083"/>
          </a:xfrm>
          <a:prstGeom prst="rect">
            <a:avLst/>
          </a:prstGeom>
        </p:spPr>
      </p:pic>
      <p:sp>
        <p:nvSpPr>
          <p:cNvPr id="3142" name="Rectangle 3141">
            <a:extLst>
              <a:ext uri="{FF2B5EF4-FFF2-40B4-BE49-F238E27FC236}">
                <a16:creationId xmlns:a16="http://schemas.microsoft.com/office/drawing/2014/main" id="{D27AF89C-B1B0-E7AA-A985-BB89BA0C37E1}"/>
              </a:ext>
            </a:extLst>
          </p:cNvPr>
          <p:cNvSpPr>
            <a:spLocks/>
          </p:cNvSpPr>
          <p:nvPr/>
        </p:nvSpPr>
        <p:spPr>
          <a:xfrm>
            <a:off x="30280153" y="4660779"/>
            <a:ext cx="13101228" cy="611724"/>
          </a:xfrm>
          <a:prstGeom prst="rect">
            <a:avLst/>
          </a:prstGeom>
          <a:solidFill>
            <a:srgbClr val="67513D"/>
          </a:solidFill>
          <a:ln>
            <a:solidFill>
              <a:srgbClr val="8E6E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2"/>
                </a:solidFill>
                <a:latin typeface="Arial" panose="020B0604020202020204" pitchFamily="34" charset="0"/>
                <a:ea typeface="Calibri" panose="020F0502020204030204" pitchFamily="34" charset="0"/>
                <a:cs typeface="Arial" panose="020B0604020202020204" pitchFamily="34" charset="0"/>
              </a:rPr>
              <a:t>Cont. Results</a:t>
            </a:r>
            <a:endParaRPr lang="es-PR" sz="2800">
              <a:solidFill>
                <a:schemeClr val="tx2"/>
              </a:solidFill>
              <a:latin typeface="Arial" panose="020B0604020202020204" pitchFamily="34" charset="0"/>
              <a:ea typeface="Calibri" panose="020F0502020204030204" pitchFamily="34" charset="0"/>
              <a:cs typeface="Arial" panose="020B0604020202020204" pitchFamily="34" charset="0"/>
            </a:endParaRPr>
          </a:p>
        </p:txBody>
      </p:sp>
      <p:sp>
        <p:nvSpPr>
          <p:cNvPr id="15" name="TextBox 18">
            <a:extLst>
              <a:ext uri="{FF2B5EF4-FFF2-40B4-BE49-F238E27FC236}">
                <a16:creationId xmlns:a16="http://schemas.microsoft.com/office/drawing/2014/main" id="{386B5483-9479-58A1-777E-50F476B18E07}"/>
              </a:ext>
            </a:extLst>
          </p:cNvPr>
          <p:cNvSpPr txBox="1"/>
          <p:nvPr/>
        </p:nvSpPr>
        <p:spPr>
          <a:xfrm>
            <a:off x="24698898" y="29480662"/>
            <a:ext cx="4862368" cy="48474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sz="2569" kern="1200">
                <a:solidFill>
                  <a:schemeClr val="tx1"/>
                </a:solidFill>
                <a:latin typeface="Times" pitchFamily="1" charset="0"/>
                <a:ea typeface="+mn-ea"/>
                <a:cs typeface="+mn-cs"/>
              </a:defRPr>
            </a:lvl1pPr>
            <a:lvl2pPr marL="488231" algn="l" rtl="0" eaLnBrk="0" fontAlgn="base" hangingPunct="0">
              <a:spcBef>
                <a:spcPct val="0"/>
              </a:spcBef>
              <a:spcAft>
                <a:spcPct val="0"/>
              </a:spcAft>
              <a:defRPr sz="2569" kern="1200">
                <a:solidFill>
                  <a:schemeClr val="tx1"/>
                </a:solidFill>
                <a:latin typeface="Times" pitchFamily="1" charset="0"/>
                <a:ea typeface="+mn-ea"/>
                <a:cs typeface="+mn-cs"/>
              </a:defRPr>
            </a:lvl2pPr>
            <a:lvl3pPr marL="976462" algn="l" rtl="0" eaLnBrk="0" fontAlgn="base" hangingPunct="0">
              <a:spcBef>
                <a:spcPct val="0"/>
              </a:spcBef>
              <a:spcAft>
                <a:spcPct val="0"/>
              </a:spcAft>
              <a:defRPr sz="2569" kern="1200">
                <a:solidFill>
                  <a:schemeClr val="tx1"/>
                </a:solidFill>
                <a:latin typeface="Times" pitchFamily="1" charset="0"/>
                <a:ea typeface="+mn-ea"/>
                <a:cs typeface="+mn-cs"/>
              </a:defRPr>
            </a:lvl3pPr>
            <a:lvl4pPr marL="1464615" algn="l" rtl="0" eaLnBrk="0" fontAlgn="base" hangingPunct="0">
              <a:spcBef>
                <a:spcPct val="0"/>
              </a:spcBef>
              <a:spcAft>
                <a:spcPct val="0"/>
              </a:spcAft>
              <a:defRPr sz="2569" kern="1200">
                <a:solidFill>
                  <a:schemeClr val="tx1"/>
                </a:solidFill>
                <a:latin typeface="Times" pitchFamily="1" charset="0"/>
                <a:ea typeface="+mn-ea"/>
                <a:cs typeface="+mn-cs"/>
              </a:defRPr>
            </a:lvl4pPr>
            <a:lvl5pPr marL="1952846" algn="l" rtl="0" eaLnBrk="0" fontAlgn="base" hangingPunct="0">
              <a:spcBef>
                <a:spcPct val="0"/>
              </a:spcBef>
              <a:spcAft>
                <a:spcPct val="0"/>
              </a:spcAft>
              <a:defRPr sz="2569" kern="1200">
                <a:solidFill>
                  <a:schemeClr val="tx1"/>
                </a:solidFill>
                <a:latin typeface="Times" pitchFamily="1" charset="0"/>
                <a:ea typeface="+mn-ea"/>
                <a:cs typeface="+mn-cs"/>
              </a:defRPr>
            </a:lvl5pPr>
            <a:lvl6pPr marL="2441077" algn="l" defTabSz="976462" rtl="0" eaLnBrk="1" latinLnBrk="0" hangingPunct="1">
              <a:defRPr sz="2569" kern="1200">
                <a:solidFill>
                  <a:schemeClr val="tx1"/>
                </a:solidFill>
                <a:latin typeface="Times" pitchFamily="1" charset="0"/>
                <a:ea typeface="+mn-ea"/>
                <a:cs typeface="+mn-cs"/>
              </a:defRPr>
            </a:lvl6pPr>
            <a:lvl7pPr marL="2929308" algn="l" defTabSz="976462" rtl="0" eaLnBrk="1" latinLnBrk="0" hangingPunct="1">
              <a:defRPr sz="2569" kern="1200">
                <a:solidFill>
                  <a:schemeClr val="tx1"/>
                </a:solidFill>
                <a:latin typeface="Times" pitchFamily="1" charset="0"/>
                <a:ea typeface="+mn-ea"/>
                <a:cs typeface="+mn-cs"/>
              </a:defRPr>
            </a:lvl7pPr>
            <a:lvl8pPr marL="3417487" algn="l" defTabSz="976462" rtl="0" eaLnBrk="1" latinLnBrk="0" hangingPunct="1">
              <a:defRPr sz="2569" kern="1200">
                <a:solidFill>
                  <a:schemeClr val="tx1"/>
                </a:solidFill>
                <a:latin typeface="Times" pitchFamily="1" charset="0"/>
                <a:ea typeface="+mn-ea"/>
                <a:cs typeface="+mn-cs"/>
              </a:defRPr>
            </a:lvl8pPr>
            <a:lvl9pPr marL="3905693" algn="l" defTabSz="976462" rtl="0" eaLnBrk="1" latinLnBrk="0" hangingPunct="1">
              <a:defRPr sz="2569" kern="1200">
                <a:solidFill>
                  <a:schemeClr val="tx1"/>
                </a:solidFill>
                <a:latin typeface="Times" pitchFamily="1" charset="0"/>
                <a:ea typeface="+mn-ea"/>
                <a:cs typeface="+mn-cs"/>
              </a:defRPr>
            </a:lvl9pPr>
          </a:lstStyle>
          <a:p>
            <a:r>
              <a:rPr lang="en-US" sz="2550">
                <a:latin typeface="Times"/>
                <a:cs typeface="Times"/>
              </a:rPr>
              <a:t>Figure 7. Number of Birds per Site</a:t>
            </a:r>
            <a:endParaRPr lang="en-US" sz="2550"/>
          </a:p>
        </p:txBody>
      </p:sp>
      <p:sp>
        <p:nvSpPr>
          <p:cNvPr id="3143" name="TextBox 18">
            <a:extLst>
              <a:ext uri="{FF2B5EF4-FFF2-40B4-BE49-F238E27FC236}">
                <a16:creationId xmlns:a16="http://schemas.microsoft.com/office/drawing/2014/main" id="{1AE3D5B8-77D6-4A1E-9039-C09C17FBD2BD}"/>
              </a:ext>
            </a:extLst>
          </p:cNvPr>
          <p:cNvSpPr txBox="1"/>
          <p:nvPr/>
        </p:nvSpPr>
        <p:spPr>
          <a:xfrm>
            <a:off x="23588886" y="31304013"/>
            <a:ext cx="6173887" cy="9233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sz="2569" kern="1200">
                <a:solidFill>
                  <a:schemeClr val="tx1"/>
                </a:solidFill>
                <a:latin typeface="Times" pitchFamily="1" charset="0"/>
                <a:ea typeface="+mn-ea"/>
                <a:cs typeface="+mn-cs"/>
              </a:defRPr>
            </a:lvl1pPr>
            <a:lvl2pPr marL="488231" algn="l" rtl="0" eaLnBrk="0" fontAlgn="base" hangingPunct="0">
              <a:spcBef>
                <a:spcPct val="0"/>
              </a:spcBef>
              <a:spcAft>
                <a:spcPct val="0"/>
              </a:spcAft>
              <a:defRPr sz="2569" kern="1200">
                <a:solidFill>
                  <a:schemeClr val="tx1"/>
                </a:solidFill>
                <a:latin typeface="Times" pitchFamily="1" charset="0"/>
                <a:ea typeface="+mn-ea"/>
                <a:cs typeface="+mn-cs"/>
              </a:defRPr>
            </a:lvl2pPr>
            <a:lvl3pPr marL="976462" algn="l" rtl="0" eaLnBrk="0" fontAlgn="base" hangingPunct="0">
              <a:spcBef>
                <a:spcPct val="0"/>
              </a:spcBef>
              <a:spcAft>
                <a:spcPct val="0"/>
              </a:spcAft>
              <a:defRPr sz="2569" kern="1200">
                <a:solidFill>
                  <a:schemeClr val="tx1"/>
                </a:solidFill>
                <a:latin typeface="Times" pitchFamily="1" charset="0"/>
                <a:ea typeface="+mn-ea"/>
                <a:cs typeface="+mn-cs"/>
              </a:defRPr>
            </a:lvl3pPr>
            <a:lvl4pPr marL="1464615" algn="l" rtl="0" eaLnBrk="0" fontAlgn="base" hangingPunct="0">
              <a:spcBef>
                <a:spcPct val="0"/>
              </a:spcBef>
              <a:spcAft>
                <a:spcPct val="0"/>
              </a:spcAft>
              <a:defRPr sz="2569" kern="1200">
                <a:solidFill>
                  <a:schemeClr val="tx1"/>
                </a:solidFill>
                <a:latin typeface="Times" pitchFamily="1" charset="0"/>
                <a:ea typeface="+mn-ea"/>
                <a:cs typeface="+mn-cs"/>
              </a:defRPr>
            </a:lvl4pPr>
            <a:lvl5pPr marL="1952846" algn="l" rtl="0" eaLnBrk="0" fontAlgn="base" hangingPunct="0">
              <a:spcBef>
                <a:spcPct val="0"/>
              </a:spcBef>
              <a:spcAft>
                <a:spcPct val="0"/>
              </a:spcAft>
              <a:defRPr sz="2569" kern="1200">
                <a:solidFill>
                  <a:schemeClr val="tx1"/>
                </a:solidFill>
                <a:latin typeface="Times" pitchFamily="1" charset="0"/>
                <a:ea typeface="+mn-ea"/>
                <a:cs typeface="+mn-cs"/>
              </a:defRPr>
            </a:lvl5pPr>
            <a:lvl6pPr marL="2441077" algn="l" defTabSz="976462" rtl="0" eaLnBrk="1" latinLnBrk="0" hangingPunct="1">
              <a:defRPr sz="2569" kern="1200">
                <a:solidFill>
                  <a:schemeClr val="tx1"/>
                </a:solidFill>
                <a:latin typeface="Times" pitchFamily="1" charset="0"/>
                <a:ea typeface="+mn-ea"/>
                <a:cs typeface="+mn-cs"/>
              </a:defRPr>
            </a:lvl6pPr>
            <a:lvl7pPr marL="2929308" algn="l" defTabSz="976462" rtl="0" eaLnBrk="1" latinLnBrk="0" hangingPunct="1">
              <a:defRPr sz="2569" kern="1200">
                <a:solidFill>
                  <a:schemeClr val="tx1"/>
                </a:solidFill>
                <a:latin typeface="Times" pitchFamily="1" charset="0"/>
                <a:ea typeface="+mn-ea"/>
                <a:cs typeface="+mn-cs"/>
              </a:defRPr>
            </a:lvl7pPr>
            <a:lvl8pPr marL="3417487" algn="l" defTabSz="976462" rtl="0" eaLnBrk="1" latinLnBrk="0" hangingPunct="1">
              <a:defRPr sz="2569" kern="1200">
                <a:solidFill>
                  <a:schemeClr val="tx1"/>
                </a:solidFill>
                <a:latin typeface="Times" pitchFamily="1" charset="0"/>
                <a:ea typeface="+mn-ea"/>
                <a:cs typeface="+mn-cs"/>
              </a:defRPr>
            </a:lvl8pPr>
            <a:lvl9pPr marL="3905693" algn="l" defTabSz="976462" rtl="0" eaLnBrk="1" latinLnBrk="0" hangingPunct="1">
              <a:defRPr sz="2569" kern="1200">
                <a:solidFill>
                  <a:schemeClr val="tx1"/>
                </a:solidFill>
                <a:latin typeface="Times" pitchFamily="1" charset="0"/>
                <a:ea typeface="+mn-ea"/>
                <a:cs typeface="+mn-cs"/>
              </a:defRPr>
            </a:lvl9pPr>
          </a:lstStyle>
          <a:p>
            <a:r>
              <a:rPr lang="en-US" sz="2400">
                <a:latin typeface="Times"/>
                <a:cs typeface="Times"/>
              </a:rPr>
              <a:t>Table 1. Tukey test results for the One-way ANOVA, pink color = significant results </a:t>
            </a:r>
            <a:r>
              <a:rPr lang="en-US" sz="3000">
                <a:latin typeface="Times"/>
                <a:cs typeface="Times"/>
              </a:rPr>
              <a:t> </a:t>
            </a:r>
            <a:endParaRPr lang="en-US" sz="3000"/>
          </a:p>
        </p:txBody>
      </p:sp>
      <p:sp>
        <p:nvSpPr>
          <p:cNvPr id="3144" name="TextBox 3143">
            <a:extLst>
              <a:ext uri="{FF2B5EF4-FFF2-40B4-BE49-F238E27FC236}">
                <a16:creationId xmlns:a16="http://schemas.microsoft.com/office/drawing/2014/main" id="{D59DE8B2-B9E1-0DC1-4BA9-7BDA7D3A4521}"/>
              </a:ext>
            </a:extLst>
          </p:cNvPr>
          <p:cNvSpPr txBox="1"/>
          <p:nvPr/>
        </p:nvSpPr>
        <p:spPr>
          <a:xfrm rot="16200000">
            <a:off x="23346732" y="27164740"/>
            <a:ext cx="2914028" cy="484748"/>
          </a:xfrm>
          <a:prstGeom prst="rect">
            <a:avLst/>
          </a:prstGeom>
          <a:noFill/>
        </p:spPr>
        <p:txBody>
          <a:bodyPr wrap="square" rtlCol="0">
            <a:spAutoFit/>
          </a:bodyPr>
          <a:lstStyle/>
          <a:p>
            <a:pPr algn="ctr"/>
            <a:r>
              <a:rPr lang="en-US" sz="2550"/>
              <a:t>Number of Birds</a:t>
            </a:r>
            <a:endParaRPr lang="es-PR" sz="2550"/>
          </a:p>
        </p:txBody>
      </p:sp>
      <p:sp>
        <p:nvSpPr>
          <p:cNvPr id="3146" name="TextBox 18">
            <a:extLst>
              <a:ext uri="{FF2B5EF4-FFF2-40B4-BE49-F238E27FC236}">
                <a16:creationId xmlns:a16="http://schemas.microsoft.com/office/drawing/2014/main" id="{AE875467-5D26-2183-49D0-2E4BDCC298F0}"/>
              </a:ext>
            </a:extLst>
          </p:cNvPr>
          <p:cNvSpPr txBox="1"/>
          <p:nvPr/>
        </p:nvSpPr>
        <p:spPr>
          <a:xfrm>
            <a:off x="24873310" y="29003966"/>
            <a:ext cx="4862368" cy="48474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sz="2569" kern="1200">
                <a:solidFill>
                  <a:schemeClr val="tx1"/>
                </a:solidFill>
                <a:latin typeface="Times" pitchFamily="1" charset="0"/>
                <a:ea typeface="+mn-ea"/>
                <a:cs typeface="+mn-cs"/>
              </a:defRPr>
            </a:lvl1pPr>
            <a:lvl2pPr marL="488231" algn="l" rtl="0" eaLnBrk="0" fontAlgn="base" hangingPunct="0">
              <a:spcBef>
                <a:spcPct val="0"/>
              </a:spcBef>
              <a:spcAft>
                <a:spcPct val="0"/>
              </a:spcAft>
              <a:defRPr sz="2569" kern="1200">
                <a:solidFill>
                  <a:schemeClr val="tx1"/>
                </a:solidFill>
                <a:latin typeface="Times" pitchFamily="1" charset="0"/>
                <a:ea typeface="+mn-ea"/>
                <a:cs typeface="+mn-cs"/>
              </a:defRPr>
            </a:lvl2pPr>
            <a:lvl3pPr marL="976462" algn="l" rtl="0" eaLnBrk="0" fontAlgn="base" hangingPunct="0">
              <a:spcBef>
                <a:spcPct val="0"/>
              </a:spcBef>
              <a:spcAft>
                <a:spcPct val="0"/>
              </a:spcAft>
              <a:defRPr sz="2569" kern="1200">
                <a:solidFill>
                  <a:schemeClr val="tx1"/>
                </a:solidFill>
                <a:latin typeface="Times" pitchFamily="1" charset="0"/>
                <a:ea typeface="+mn-ea"/>
                <a:cs typeface="+mn-cs"/>
              </a:defRPr>
            </a:lvl3pPr>
            <a:lvl4pPr marL="1464615" algn="l" rtl="0" eaLnBrk="0" fontAlgn="base" hangingPunct="0">
              <a:spcBef>
                <a:spcPct val="0"/>
              </a:spcBef>
              <a:spcAft>
                <a:spcPct val="0"/>
              </a:spcAft>
              <a:defRPr sz="2569" kern="1200">
                <a:solidFill>
                  <a:schemeClr val="tx1"/>
                </a:solidFill>
                <a:latin typeface="Times" pitchFamily="1" charset="0"/>
                <a:ea typeface="+mn-ea"/>
                <a:cs typeface="+mn-cs"/>
              </a:defRPr>
            </a:lvl4pPr>
            <a:lvl5pPr marL="1952846" algn="l" rtl="0" eaLnBrk="0" fontAlgn="base" hangingPunct="0">
              <a:spcBef>
                <a:spcPct val="0"/>
              </a:spcBef>
              <a:spcAft>
                <a:spcPct val="0"/>
              </a:spcAft>
              <a:defRPr sz="2569" kern="1200">
                <a:solidFill>
                  <a:schemeClr val="tx1"/>
                </a:solidFill>
                <a:latin typeface="Times" pitchFamily="1" charset="0"/>
                <a:ea typeface="+mn-ea"/>
                <a:cs typeface="+mn-cs"/>
              </a:defRPr>
            </a:lvl5pPr>
            <a:lvl6pPr marL="2441077" algn="l" defTabSz="976462" rtl="0" eaLnBrk="1" latinLnBrk="0" hangingPunct="1">
              <a:defRPr sz="2569" kern="1200">
                <a:solidFill>
                  <a:schemeClr val="tx1"/>
                </a:solidFill>
                <a:latin typeface="Times" pitchFamily="1" charset="0"/>
                <a:ea typeface="+mn-ea"/>
                <a:cs typeface="+mn-cs"/>
              </a:defRPr>
            </a:lvl6pPr>
            <a:lvl7pPr marL="2929308" algn="l" defTabSz="976462" rtl="0" eaLnBrk="1" latinLnBrk="0" hangingPunct="1">
              <a:defRPr sz="2569" kern="1200">
                <a:solidFill>
                  <a:schemeClr val="tx1"/>
                </a:solidFill>
                <a:latin typeface="Times" pitchFamily="1" charset="0"/>
                <a:ea typeface="+mn-ea"/>
                <a:cs typeface="+mn-cs"/>
              </a:defRPr>
            </a:lvl7pPr>
            <a:lvl8pPr marL="3417487" algn="l" defTabSz="976462" rtl="0" eaLnBrk="1" latinLnBrk="0" hangingPunct="1">
              <a:defRPr sz="2569" kern="1200">
                <a:solidFill>
                  <a:schemeClr val="tx1"/>
                </a:solidFill>
                <a:latin typeface="Times" pitchFamily="1" charset="0"/>
                <a:ea typeface="+mn-ea"/>
                <a:cs typeface="+mn-cs"/>
              </a:defRPr>
            </a:lvl8pPr>
            <a:lvl9pPr marL="3905693" algn="l" defTabSz="976462" rtl="0" eaLnBrk="1" latinLnBrk="0" hangingPunct="1">
              <a:defRPr sz="2569" kern="1200">
                <a:solidFill>
                  <a:schemeClr val="tx1"/>
                </a:solidFill>
                <a:latin typeface="Times" pitchFamily="1" charset="0"/>
                <a:ea typeface="+mn-ea"/>
                <a:cs typeface="+mn-cs"/>
              </a:defRPr>
            </a:lvl9pPr>
          </a:lstStyle>
          <a:p>
            <a:pPr algn="ctr"/>
            <a:r>
              <a:rPr lang="en-US" sz="2550"/>
              <a:t>Study Sites</a:t>
            </a:r>
          </a:p>
        </p:txBody>
      </p:sp>
      <p:sp>
        <p:nvSpPr>
          <p:cNvPr id="3147" name="TextBox 18">
            <a:extLst>
              <a:ext uri="{FF2B5EF4-FFF2-40B4-BE49-F238E27FC236}">
                <a16:creationId xmlns:a16="http://schemas.microsoft.com/office/drawing/2014/main" id="{46E1E338-4811-0AB8-521B-65B6F862743B}"/>
              </a:ext>
            </a:extLst>
          </p:cNvPr>
          <p:cNvSpPr txBox="1"/>
          <p:nvPr/>
        </p:nvSpPr>
        <p:spPr>
          <a:xfrm>
            <a:off x="14398684" y="30356668"/>
            <a:ext cx="3947968" cy="126957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sz="2569" kern="1200">
                <a:solidFill>
                  <a:schemeClr val="tx1"/>
                </a:solidFill>
                <a:latin typeface="Times" pitchFamily="1" charset="0"/>
                <a:ea typeface="+mn-ea"/>
                <a:cs typeface="+mn-cs"/>
              </a:defRPr>
            </a:lvl1pPr>
            <a:lvl2pPr marL="488231" algn="l" rtl="0" eaLnBrk="0" fontAlgn="base" hangingPunct="0">
              <a:spcBef>
                <a:spcPct val="0"/>
              </a:spcBef>
              <a:spcAft>
                <a:spcPct val="0"/>
              </a:spcAft>
              <a:defRPr sz="2569" kern="1200">
                <a:solidFill>
                  <a:schemeClr val="tx1"/>
                </a:solidFill>
                <a:latin typeface="Times" pitchFamily="1" charset="0"/>
                <a:ea typeface="+mn-ea"/>
                <a:cs typeface="+mn-cs"/>
              </a:defRPr>
            </a:lvl2pPr>
            <a:lvl3pPr marL="976462" algn="l" rtl="0" eaLnBrk="0" fontAlgn="base" hangingPunct="0">
              <a:spcBef>
                <a:spcPct val="0"/>
              </a:spcBef>
              <a:spcAft>
                <a:spcPct val="0"/>
              </a:spcAft>
              <a:defRPr sz="2569" kern="1200">
                <a:solidFill>
                  <a:schemeClr val="tx1"/>
                </a:solidFill>
                <a:latin typeface="Times" pitchFamily="1" charset="0"/>
                <a:ea typeface="+mn-ea"/>
                <a:cs typeface="+mn-cs"/>
              </a:defRPr>
            </a:lvl3pPr>
            <a:lvl4pPr marL="1464615" algn="l" rtl="0" eaLnBrk="0" fontAlgn="base" hangingPunct="0">
              <a:spcBef>
                <a:spcPct val="0"/>
              </a:spcBef>
              <a:spcAft>
                <a:spcPct val="0"/>
              </a:spcAft>
              <a:defRPr sz="2569" kern="1200">
                <a:solidFill>
                  <a:schemeClr val="tx1"/>
                </a:solidFill>
                <a:latin typeface="Times" pitchFamily="1" charset="0"/>
                <a:ea typeface="+mn-ea"/>
                <a:cs typeface="+mn-cs"/>
              </a:defRPr>
            </a:lvl4pPr>
            <a:lvl5pPr marL="1952846" algn="l" rtl="0" eaLnBrk="0" fontAlgn="base" hangingPunct="0">
              <a:spcBef>
                <a:spcPct val="0"/>
              </a:spcBef>
              <a:spcAft>
                <a:spcPct val="0"/>
              </a:spcAft>
              <a:defRPr sz="2569" kern="1200">
                <a:solidFill>
                  <a:schemeClr val="tx1"/>
                </a:solidFill>
                <a:latin typeface="Times" pitchFamily="1" charset="0"/>
                <a:ea typeface="+mn-ea"/>
                <a:cs typeface="+mn-cs"/>
              </a:defRPr>
            </a:lvl5pPr>
            <a:lvl6pPr marL="2441077" algn="l" defTabSz="976462" rtl="0" eaLnBrk="1" latinLnBrk="0" hangingPunct="1">
              <a:defRPr sz="2569" kern="1200">
                <a:solidFill>
                  <a:schemeClr val="tx1"/>
                </a:solidFill>
                <a:latin typeface="Times" pitchFamily="1" charset="0"/>
                <a:ea typeface="+mn-ea"/>
                <a:cs typeface="+mn-cs"/>
              </a:defRPr>
            </a:lvl6pPr>
            <a:lvl7pPr marL="2929308" algn="l" defTabSz="976462" rtl="0" eaLnBrk="1" latinLnBrk="0" hangingPunct="1">
              <a:defRPr sz="2569" kern="1200">
                <a:solidFill>
                  <a:schemeClr val="tx1"/>
                </a:solidFill>
                <a:latin typeface="Times" pitchFamily="1" charset="0"/>
                <a:ea typeface="+mn-ea"/>
                <a:cs typeface="+mn-cs"/>
              </a:defRPr>
            </a:lvl7pPr>
            <a:lvl8pPr marL="3417487" algn="l" defTabSz="976462" rtl="0" eaLnBrk="1" latinLnBrk="0" hangingPunct="1">
              <a:defRPr sz="2569" kern="1200">
                <a:solidFill>
                  <a:schemeClr val="tx1"/>
                </a:solidFill>
                <a:latin typeface="Times" pitchFamily="1" charset="0"/>
                <a:ea typeface="+mn-ea"/>
                <a:cs typeface="+mn-cs"/>
              </a:defRPr>
            </a:lvl8pPr>
            <a:lvl9pPr marL="3905693" algn="l" defTabSz="976462" rtl="0" eaLnBrk="1" latinLnBrk="0" hangingPunct="1">
              <a:defRPr sz="2569" kern="1200">
                <a:solidFill>
                  <a:schemeClr val="tx1"/>
                </a:solidFill>
                <a:latin typeface="Times" pitchFamily="1" charset="0"/>
                <a:ea typeface="+mn-ea"/>
                <a:cs typeface="+mn-cs"/>
              </a:defRPr>
            </a:lvl9pPr>
          </a:lstStyle>
          <a:p>
            <a:r>
              <a:rPr lang="en-US" sz="2550">
                <a:latin typeface="Times"/>
                <a:cs typeface="Times"/>
              </a:rPr>
              <a:t>Figure 8. Distribution of observations of  amphibians and reptiles </a:t>
            </a:r>
            <a:endParaRPr lang="en-US" sz="2550"/>
          </a:p>
        </p:txBody>
      </p:sp>
      <p:pic>
        <p:nvPicPr>
          <p:cNvPr id="3148" name="Picture 3147">
            <a:extLst>
              <a:ext uri="{FF2B5EF4-FFF2-40B4-BE49-F238E27FC236}">
                <a16:creationId xmlns:a16="http://schemas.microsoft.com/office/drawing/2014/main" id="{908E16C2-8AEC-E265-51DD-93BF76C83C3A}"/>
              </a:ext>
            </a:extLst>
          </p:cNvPr>
          <p:cNvPicPr>
            <a:picLocks noChangeAspect="1"/>
          </p:cNvPicPr>
          <p:nvPr/>
        </p:nvPicPr>
        <p:blipFill>
          <a:blip r:embed="rId27"/>
          <a:stretch>
            <a:fillRect/>
          </a:stretch>
        </p:blipFill>
        <p:spPr>
          <a:xfrm>
            <a:off x="32422318" y="31841919"/>
            <a:ext cx="1254983" cy="899396"/>
          </a:xfrm>
          <a:prstGeom prst="rect">
            <a:avLst/>
          </a:prstGeom>
        </p:spPr>
      </p:pic>
      <p:sp>
        <p:nvSpPr>
          <p:cNvPr id="3153" name="TextBox 3152">
            <a:extLst>
              <a:ext uri="{FF2B5EF4-FFF2-40B4-BE49-F238E27FC236}">
                <a16:creationId xmlns:a16="http://schemas.microsoft.com/office/drawing/2014/main" id="{58DEA371-B994-8C14-5AF2-E4D3C288D4CA}"/>
              </a:ext>
            </a:extLst>
          </p:cNvPr>
          <p:cNvSpPr txBox="1"/>
          <p:nvPr/>
        </p:nvSpPr>
        <p:spPr>
          <a:xfrm>
            <a:off x="12932238" y="1924875"/>
            <a:ext cx="19428047" cy="918585"/>
          </a:xfrm>
          <a:prstGeom prst="rect">
            <a:avLst/>
          </a:prstGeom>
          <a:noFill/>
        </p:spPr>
        <p:txBody>
          <a:bodyPr wrap="square" lIns="91440" tIns="45720" rIns="91440" bIns="45720" rtlCol="0" anchor="t">
            <a:spAutoFit/>
          </a:bodyPr>
          <a:lstStyle/>
          <a:p>
            <a:pPr algn="ctr"/>
            <a:r>
              <a:rPr lang="es-PR" sz="2800">
                <a:latin typeface="Times"/>
                <a:cs typeface="Times"/>
              </a:rPr>
              <a:t>Nick Tegen</a:t>
            </a:r>
            <a:r>
              <a:rPr lang="es-PR" sz="2800" baseline="30000">
                <a:latin typeface="Times"/>
                <a:cs typeface="Times"/>
              </a:rPr>
              <a:t>1</a:t>
            </a:r>
            <a:r>
              <a:rPr lang="es-PR" sz="2800">
                <a:latin typeface="Times"/>
                <a:cs typeface="Times"/>
              </a:rPr>
              <a:t>, </a:t>
            </a:r>
            <a:r>
              <a:rPr lang="es-PR" sz="2800" err="1">
                <a:latin typeface="Times"/>
                <a:cs typeface="Times"/>
              </a:rPr>
              <a:t>Jordon</a:t>
            </a:r>
            <a:r>
              <a:rPr lang="es-PR" sz="2800">
                <a:latin typeface="Times"/>
                <a:cs typeface="Times"/>
              </a:rPr>
              <a:t> Woodward</a:t>
            </a:r>
            <a:r>
              <a:rPr lang="es-PR" sz="2800" baseline="30000">
                <a:latin typeface="Times"/>
                <a:cs typeface="Times"/>
              </a:rPr>
              <a:t>1</a:t>
            </a:r>
            <a:r>
              <a:rPr lang="es-PR" sz="2800">
                <a:latin typeface="Times"/>
                <a:cs typeface="Times"/>
              </a:rPr>
              <a:t>, </a:t>
            </a:r>
            <a:r>
              <a:rPr lang="es-PR" sz="2800" err="1">
                <a:latin typeface="Times"/>
                <a:cs typeface="Times"/>
              </a:rPr>
              <a:t>Deyaneira</a:t>
            </a:r>
            <a:r>
              <a:rPr lang="es-PR" sz="2800">
                <a:latin typeface="Times"/>
                <a:cs typeface="Times"/>
              </a:rPr>
              <a:t> Rodríguez</a:t>
            </a:r>
            <a:r>
              <a:rPr lang="en-US" sz="2800">
                <a:latin typeface="Times"/>
                <a:cs typeface="Times"/>
              </a:rPr>
              <a:t>-</a:t>
            </a:r>
            <a:r>
              <a:rPr lang="es-PR" sz="2800">
                <a:latin typeface="Times"/>
                <a:cs typeface="Times"/>
              </a:rPr>
              <a:t>Muñoz</a:t>
            </a:r>
            <a:r>
              <a:rPr lang="es-PR" sz="2800" baseline="30000">
                <a:latin typeface="Times"/>
                <a:cs typeface="Times"/>
              </a:rPr>
              <a:t>2</a:t>
            </a:r>
            <a:r>
              <a:rPr lang="es-PR" sz="2800">
                <a:latin typeface="Times"/>
                <a:cs typeface="Times"/>
              </a:rPr>
              <a:t>, Celestino Mariano Gallardo</a:t>
            </a:r>
            <a:r>
              <a:rPr lang="es-PR" sz="2800" baseline="30000">
                <a:latin typeface="Times"/>
                <a:cs typeface="Times"/>
              </a:rPr>
              <a:t>3</a:t>
            </a:r>
            <a:r>
              <a:rPr lang="es-PR" sz="2800">
                <a:latin typeface="Times"/>
                <a:cs typeface="Times"/>
              </a:rPr>
              <a:t>, and Alberto R. Puente</a:t>
            </a:r>
            <a:r>
              <a:rPr lang="en-US" sz="2800">
                <a:latin typeface="Times"/>
                <a:cs typeface="Times"/>
              </a:rPr>
              <a:t>-Rol</a:t>
            </a:r>
            <a:r>
              <a:rPr lang="es-PR" sz="2800">
                <a:latin typeface="Times"/>
                <a:cs typeface="Times"/>
              </a:rPr>
              <a:t>ón</a:t>
            </a:r>
            <a:r>
              <a:rPr lang="es-PR" sz="2800" baseline="30000">
                <a:latin typeface="Times"/>
                <a:cs typeface="Times"/>
              </a:rPr>
              <a:t>2</a:t>
            </a:r>
            <a:r>
              <a:rPr lang="es-PR" sz="2800">
                <a:latin typeface="Times"/>
                <a:cs typeface="Times"/>
              </a:rPr>
              <a:t>  </a:t>
            </a:r>
            <a:endParaRPr lang="es-PR">
              <a:latin typeface="Times"/>
            </a:endParaRPr>
          </a:p>
          <a:p>
            <a:endParaRPr lang="es-PR"/>
          </a:p>
        </p:txBody>
      </p:sp>
      <p:sp>
        <p:nvSpPr>
          <p:cNvPr id="3156" name="TextBox 3155">
            <a:extLst>
              <a:ext uri="{FF2B5EF4-FFF2-40B4-BE49-F238E27FC236}">
                <a16:creationId xmlns:a16="http://schemas.microsoft.com/office/drawing/2014/main" id="{23E507DF-362D-3074-60E5-12D365C006F6}"/>
              </a:ext>
            </a:extLst>
          </p:cNvPr>
          <p:cNvSpPr txBox="1"/>
          <p:nvPr/>
        </p:nvSpPr>
        <p:spPr>
          <a:xfrm>
            <a:off x="6828103" y="648684"/>
            <a:ext cx="28544994" cy="1107996"/>
          </a:xfrm>
          <a:prstGeom prst="rect">
            <a:avLst/>
          </a:prstGeom>
          <a:noFill/>
        </p:spPr>
        <p:txBody>
          <a:bodyPr wrap="none" lIns="91440" tIns="45720" rIns="91440" bIns="45720" rtlCol="0" anchor="t">
            <a:spAutoFit/>
          </a:bodyPr>
          <a:lstStyle/>
          <a:p>
            <a:pPr algn="ctr"/>
            <a:r>
              <a:rPr lang="es-PR" sz="6600" b="1" err="1">
                <a:solidFill>
                  <a:srgbClr val="0D0D0D"/>
                </a:solidFill>
                <a:latin typeface="Times New Roman"/>
                <a:cs typeface="Times New Roman"/>
              </a:rPr>
              <a:t>Examining</a:t>
            </a:r>
            <a:r>
              <a:rPr lang="es-PR" sz="6600" b="1">
                <a:solidFill>
                  <a:srgbClr val="0D0D0D"/>
                </a:solidFill>
                <a:latin typeface="Times New Roman"/>
                <a:cs typeface="Times New Roman"/>
              </a:rPr>
              <a:t> </a:t>
            </a:r>
            <a:r>
              <a:rPr lang="es-PR" sz="6600" b="1" err="1">
                <a:solidFill>
                  <a:srgbClr val="0D0D0D"/>
                </a:solidFill>
                <a:latin typeface="Times New Roman"/>
                <a:cs typeface="Times New Roman"/>
              </a:rPr>
              <a:t>Vertebrate</a:t>
            </a:r>
            <a:r>
              <a:rPr lang="es-PR" sz="6600" b="1">
                <a:solidFill>
                  <a:srgbClr val="0D0D0D"/>
                </a:solidFill>
                <a:latin typeface="Times New Roman"/>
                <a:cs typeface="Times New Roman"/>
              </a:rPr>
              <a:t> </a:t>
            </a:r>
            <a:r>
              <a:rPr lang="es-PR" sz="6600" b="1" err="1">
                <a:solidFill>
                  <a:srgbClr val="0D0D0D"/>
                </a:solidFill>
                <a:latin typeface="Times New Roman"/>
                <a:cs typeface="Times New Roman"/>
              </a:rPr>
              <a:t>Composition</a:t>
            </a:r>
            <a:r>
              <a:rPr lang="es-PR" sz="6600" b="1">
                <a:solidFill>
                  <a:srgbClr val="0D0D0D"/>
                </a:solidFill>
                <a:latin typeface="Times New Roman"/>
                <a:cs typeface="Times New Roman"/>
              </a:rPr>
              <a:t> in a Mosaic </a:t>
            </a:r>
            <a:r>
              <a:rPr lang="es-PR" sz="6600" b="1" err="1">
                <a:solidFill>
                  <a:srgbClr val="0D0D0D"/>
                </a:solidFill>
                <a:latin typeface="Times New Roman"/>
                <a:cs typeface="Times New Roman"/>
              </a:rPr>
              <a:t>Landscape</a:t>
            </a:r>
            <a:r>
              <a:rPr lang="es-PR" sz="6600" b="1">
                <a:solidFill>
                  <a:srgbClr val="0D0D0D"/>
                </a:solidFill>
                <a:latin typeface="Times New Roman"/>
                <a:cs typeface="Times New Roman"/>
              </a:rPr>
              <a:t> at </a:t>
            </a:r>
            <a:r>
              <a:rPr lang="es-PR" sz="6600" b="1" err="1">
                <a:solidFill>
                  <a:srgbClr val="0D0D0D"/>
                </a:solidFill>
                <a:latin typeface="Times New Roman"/>
                <a:cs typeface="Times New Roman"/>
              </a:rPr>
              <a:t>Batipa</a:t>
            </a:r>
            <a:r>
              <a:rPr lang="es-PR" sz="6600" b="1">
                <a:solidFill>
                  <a:srgbClr val="0D0D0D"/>
                </a:solidFill>
                <a:latin typeface="Times New Roman"/>
                <a:cs typeface="Times New Roman"/>
              </a:rPr>
              <a:t> </a:t>
            </a:r>
            <a:r>
              <a:rPr lang="es-PR" sz="6600" b="1" err="1">
                <a:solidFill>
                  <a:srgbClr val="0D0D0D"/>
                </a:solidFill>
                <a:latin typeface="Times New Roman"/>
                <a:cs typeface="Times New Roman"/>
              </a:rPr>
              <a:t>Peninsula</a:t>
            </a:r>
            <a:endParaRPr lang="en-US" sz="6600" err="1">
              <a:latin typeface="Times New Roman"/>
              <a:cs typeface="Times New Roman"/>
            </a:endParaRPr>
          </a:p>
        </p:txBody>
      </p:sp>
      <p:sp>
        <p:nvSpPr>
          <p:cNvPr id="3157" name="TextBox 3156">
            <a:extLst>
              <a:ext uri="{FF2B5EF4-FFF2-40B4-BE49-F238E27FC236}">
                <a16:creationId xmlns:a16="http://schemas.microsoft.com/office/drawing/2014/main" id="{062149C9-5EEC-2943-E1F4-063D785619DB}"/>
              </a:ext>
            </a:extLst>
          </p:cNvPr>
          <p:cNvSpPr txBox="1"/>
          <p:nvPr/>
        </p:nvSpPr>
        <p:spPr>
          <a:xfrm>
            <a:off x="14283212" y="5970730"/>
            <a:ext cx="7182562" cy="3323987"/>
          </a:xfrm>
          <a:prstGeom prst="rect">
            <a:avLst/>
          </a:prstGeom>
          <a:noFill/>
        </p:spPr>
        <p:txBody>
          <a:bodyPr wrap="square" rtlCol="0">
            <a:spAutoFit/>
          </a:bodyPr>
          <a:lstStyle/>
          <a:p>
            <a:r>
              <a:rPr lang="en-US" sz="3000"/>
              <a:t>All amphibians and reptiles observed, over a period of four consecutive days, were documented using a Garmin Index 20 and photographs were taken to aid in identifying the species to the lowest possible taxonomic level.</a:t>
            </a:r>
          </a:p>
          <a:p>
            <a:endParaRPr lang="es-PR" sz="3000"/>
          </a:p>
        </p:txBody>
      </p:sp>
      <p:sp>
        <p:nvSpPr>
          <p:cNvPr id="3160" name="Rectangle 3159">
            <a:extLst>
              <a:ext uri="{FF2B5EF4-FFF2-40B4-BE49-F238E27FC236}">
                <a16:creationId xmlns:a16="http://schemas.microsoft.com/office/drawing/2014/main" id="{65F0491D-391F-54CD-849C-DDEB9883149F}"/>
              </a:ext>
            </a:extLst>
          </p:cNvPr>
          <p:cNvSpPr>
            <a:spLocks/>
          </p:cNvSpPr>
          <p:nvPr/>
        </p:nvSpPr>
        <p:spPr>
          <a:xfrm>
            <a:off x="30288681" y="8832718"/>
            <a:ext cx="13101229" cy="611724"/>
          </a:xfrm>
          <a:prstGeom prst="rect">
            <a:avLst/>
          </a:prstGeom>
          <a:solidFill>
            <a:srgbClr val="997659"/>
          </a:solidFill>
          <a:ln>
            <a:solidFill>
              <a:srgbClr val="8E6E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2"/>
                </a:solidFill>
                <a:latin typeface="Arial" panose="020B0604020202020204" pitchFamily="34" charset="0"/>
                <a:ea typeface="Calibri" panose="020F0502020204030204" pitchFamily="34" charset="0"/>
                <a:cs typeface="Arial" panose="020B0604020202020204" pitchFamily="34" charset="0"/>
              </a:rPr>
              <a:t>Discussion</a:t>
            </a:r>
            <a:endParaRPr lang="es-PR" sz="2800">
              <a:solidFill>
                <a:schemeClr val="tx2"/>
              </a:solidFill>
              <a:latin typeface="Arial" panose="020B0604020202020204" pitchFamily="34" charset="0"/>
              <a:ea typeface="Calibri" panose="020F0502020204030204" pitchFamily="34" charset="0"/>
              <a:cs typeface="Arial" panose="020B0604020202020204" pitchFamily="34" charset="0"/>
            </a:endParaRPr>
          </a:p>
        </p:txBody>
      </p:sp>
      <p:sp>
        <p:nvSpPr>
          <p:cNvPr id="3161" name="Rectangle 3160">
            <a:extLst>
              <a:ext uri="{FF2B5EF4-FFF2-40B4-BE49-F238E27FC236}">
                <a16:creationId xmlns:a16="http://schemas.microsoft.com/office/drawing/2014/main" id="{38313FAB-D859-13F5-C79E-FA911A995B80}"/>
              </a:ext>
            </a:extLst>
          </p:cNvPr>
          <p:cNvSpPr>
            <a:spLocks/>
          </p:cNvSpPr>
          <p:nvPr/>
        </p:nvSpPr>
        <p:spPr>
          <a:xfrm>
            <a:off x="30280153" y="15816239"/>
            <a:ext cx="13101229" cy="611724"/>
          </a:xfrm>
          <a:prstGeom prst="rect">
            <a:avLst/>
          </a:prstGeom>
          <a:solidFill>
            <a:srgbClr val="997659"/>
          </a:solidFill>
          <a:ln>
            <a:solidFill>
              <a:srgbClr val="8E6E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2"/>
                </a:solidFill>
                <a:latin typeface="Arial" panose="020B0604020202020204" pitchFamily="34" charset="0"/>
                <a:ea typeface="Calibri" panose="020F0502020204030204" pitchFamily="34" charset="0"/>
                <a:cs typeface="Arial" panose="020B0604020202020204" pitchFamily="34" charset="0"/>
              </a:rPr>
              <a:t>Conclusions</a:t>
            </a:r>
            <a:endParaRPr lang="es-PR" sz="2800">
              <a:solidFill>
                <a:schemeClr val="tx2"/>
              </a:solidFill>
              <a:latin typeface="Arial" panose="020B0604020202020204" pitchFamily="34" charset="0"/>
              <a:ea typeface="Calibri" panose="020F0502020204030204" pitchFamily="34" charset="0"/>
              <a:cs typeface="Arial" panose="020B0604020202020204" pitchFamily="34" charset="0"/>
            </a:endParaRPr>
          </a:p>
        </p:txBody>
      </p:sp>
      <p:sp>
        <p:nvSpPr>
          <p:cNvPr id="3162" name="Rectangle 3161">
            <a:extLst>
              <a:ext uri="{FF2B5EF4-FFF2-40B4-BE49-F238E27FC236}">
                <a16:creationId xmlns:a16="http://schemas.microsoft.com/office/drawing/2014/main" id="{6A55CF91-7624-55BF-E684-A1E40CA4AF71}"/>
              </a:ext>
            </a:extLst>
          </p:cNvPr>
          <p:cNvSpPr>
            <a:spLocks/>
          </p:cNvSpPr>
          <p:nvPr/>
        </p:nvSpPr>
        <p:spPr>
          <a:xfrm>
            <a:off x="30288679" y="22020107"/>
            <a:ext cx="13101229" cy="611724"/>
          </a:xfrm>
          <a:prstGeom prst="rect">
            <a:avLst/>
          </a:prstGeom>
          <a:solidFill>
            <a:srgbClr val="997659"/>
          </a:solidFill>
          <a:ln>
            <a:solidFill>
              <a:srgbClr val="8E6E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2"/>
                </a:solidFill>
                <a:latin typeface="Arial" panose="020B0604020202020204" pitchFamily="34" charset="0"/>
                <a:ea typeface="Calibri" panose="020F0502020204030204" pitchFamily="34" charset="0"/>
                <a:cs typeface="Arial" panose="020B0604020202020204" pitchFamily="34" charset="0"/>
              </a:rPr>
              <a:t>Future Work</a:t>
            </a:r>
            <a:endParaRPr lang="es-PR" sz="2800">
              <a:solidFill>
                <a:schemeClr val="tx2"/>
              </a:solidFill>
              <a:latin typeface="Arial" panose="020B0604020202020204" pitchFamily="34" charset="0"/>
              <a:ea typeface="Calibri" panose="020F0502020204030204" pitchFamily="34" charset="0"/>
              <a:cs typeface="Arial" panose="020B0604020202020204" pitchFamily="34" charset="0"/>
            </a:endParaRPr>
          </a:p>
        </p:txBody>
      </p:sp>
      <p:sp>
        <p:nvSpPr>
          <p:cNvPr id="3163" name="Rectangle 3162">
            <a:extLst>
              <a:ext uri="{FF2B5EF4-FFF2-40B4-BE49-F238E27FC236}">
                <a16:creationId xmlns:a16="http://schemas.microsoft.com/office/drawing/2014/main" id="{052FCB9C-7521-49CE-BD75-E5F44EEF81C8}"/>
              </a:ext>
            </a:extLst>
          </p:cNvPr>
          <p:cNvSpPr>
            <a:spLocks/>
          </p:cNvSpPr>
          <p:nvPr/>
        </p:nvSpPr>
        <p:spPr>
          <a:xfrm>
            <a:off x="30288678" y="24998868"/>
            <a:ext cx="13103352" cy="611724"/>
          </a:xfrm>
          <a:prstGeom prst="rect">
            <a:avLst/>
          </a:prstGeom>
          <a:solidFill>
            <a:srgbClr val="997659"/>
          </a:solidFill>
          <a:ln>
            <a:solidFill>
              <a:srgbClr val="8E6E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2"/>
                </a:solidFill>
                <a:latin typeface="Arial" panose="020B0604020202020204" pitchFamily="34" charset="0"/>
                <a:ea typeface="Calibri" panose="020F0502020204030204" pitchFamily="34" charset="0"/>
                <a:cs typeface="Arial" panose="020B0604020202020204" pitchFamily="34" charset="0"/>
              </a:rPr>
              <a:t>Work Cited</a:t>
            </a:r>
            <a:endParaRPr lang="es-PR" sz="2800">
              <a:solidFill>
                <a:schemeClr val="tx2"/>
              </a:solidFill>
              <a:latin typeface="Arial" panose="020B0604020202020204" pitchFamily="34" charset="0"/>
              <a:ea typeface="Calibri" panose="020F0502020204030204" pitchFamily="34" charset="0"/>
              <a:cs typeface="Arial" panose="020B0604020202020204" pitchFamily="34" charset="0"/>
            </a:endParaRPr>
          </a:p>
        </p:txBody>
      </p:sp>
      <p:sp>
        <p:nvSpPr>
          <p:cNvPr id="3165" name="Rectangle 3164">
            <a:extLst>
              <a:ext uri="{FF2B5EF4-FFF2-40B4-BE49-F238E27FC236}">
                <a16:creationId xmlns:a16="http://schemas.microsoft.com/office/drawing/2014/main" id="{55DB1E9C-100F-E9E3-D494-44698EC9788C}"/>
              </a:ext>
            </a:extLst>
          </p:cNvPr>
          <p:cNvSpPr>
            <a:spLocks/>
          </p:cNvSpPr>
          <p:nvPr/>
        </p:nvSpPr>
        <p:spPr>
          <a:xfrm>
            <a:off x="30292937" y="30104975"/>
            <a:ext cx="13103352" cy="611724"/>
          </a:xfrm>
          <a:prstGeom prst="rect">
            <a:avLst/>
          </a:prstGeom>
          <a:solidFill>
            <a:srgbClr val="997659"/>
          </a:solidFill>
          <a:ln>
            <a:solidFill>
              <a:srgbClr val="8E6E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2"/>
                </a:solidFill>
                <a:latin typeface="Arial" panose="020B0604020202020204" pitchFamily="34" charset="0"/>
                <a:ea typeface="Calibri" panose="020F0502020204030204" pitchFamily="34" charset="0"/>
                <a:cs typeface="Arial" panose="020B0604020202020204" pitchFamily="34" charset="0"/>
              </a:rPr>
              <a:t>Acknowledgements</a:t>
            </a:r>
            <a:endParaRPr lang="es-PR" sz="2800">
              <a:solidFill>
                <a:schemeClr val="tx2"/>
              </a:solidFill>
              <a:latin typeface="Arial" panose="020B0604020202020204" pitchFamily="34" charset="0"/>
              <a:ea typeface="Calibri" panose="020F0502020204030204" pitchFamily="34" charset="0"/>
              <a:cs typeface="Arial" panose="020B0604020202020204" pitchFamily="34" charset="0"/>
            </a:endParaRPr>
          </a:p>
        </p:txBody>
      </p:sp>
      <p:sp>
        <p:nvSpPr>
          <p:cNvPr id="3166" name="TextBox 3165">
            <a:extLst>
              <a:ext uri="{FF2B5EF4-FFF2-40B4-BE49-F238E27FC236}">
                <a16:creationId xmlns:a16="http://schemas.microsoft.com/office/drawing/2014/main" id="{71EB9387-4B5E-C01B-1F6A-661D89D71B68}"/>
              </a:ext>
            </a:extLst>
          </p:cNvPr>
          <p:cNvSpPr txBox="1"/>
          <p:nvPr/>
        </p:nvSpPr>
        <p:spPr>
          <a:xfrm>
            <a:off x="35373097" y="31062921"/>
            <a:ext cx="7899245" cy="1446550"/>
          </a:xfrm>
          <a:prstGeom prst="rect">
            <a:avLst/>
          </a:prstGeom>
          <a:noFill/>
        </p:spPr>
        <p:txBody>
          <a:bodyPr wrap="square" rtlCol="0">
            <a:spAutoFit/>
          </a:bodyPr>
          <a:lstStyle/>
          <a:p>
            <a:r>
              <a:rPr lang="en-US" sz="2200" b="0" i="0">
                <a:solidFill>
                  <a:srgbClr val="000000"/>
                </a:solidFill>
                <a:effectLst/>
                <a:highlight>
                  <a:srgbClr val="FFFFFF"/>
                </a:highlight>
                <a:latin typeface="Times New Roman" panose="02020603050405020304" pitchFamily="18" charset="0"/>
                <a:cs typeface="Times New Roman" panose="02020603050405020304" pitchFamily="18" charset="0"/>
              </a:rPr>
              <a:t>This project was funded by the NSF Hispanic Serving Institution Program: Culturally Responsive Education in STEM (CRESCENT) Award 1928570 to J. Black and NSF EAGLES S-STEM Award #1930564.</a:t>
            </a:r>
            <a:endParaRPr lang="es-PR" sz="2200">
              <a:latin typeface="Times New Roman" panose="02020603050405020304" pitchFamily="18" charset="0"/>
              <a:cs typeface="Times New Roman" panose="02020603050405020304" pitchFamily="18" charset="0"/>
            </a:endParaRPr>
          </a:p>
        </p:txBody>
      </p:sp>
      <p:pic>
        <p:nvPicPr>
          <p:cNvPr id="3168" name="Picture 3167" descr="A green and white logo with a palm tree and a stone arch&#10;&#10;Description automatically generated">
            <a:extLst>
              <a:ext uri="{FF2B5EF4-FFF2-40B4-BE49-F238E27FC236}">
                <a16:creationId xmlns:a16="http://schemas.microsoft.com/office/drawing/2014/main" id="{B4F18FDD-8146-47BA-E07B-CEB5F59B876B}"/>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6859950" y="616001"/>
            <a:ext cx="3072190" cy="3072190"/>
          </a:xfrm>
          <a:prstGeom prst="rect">
            <a:avLst/>
          </a:prstGeom>
        </p:spPr>
      </p:pic>
      <p:grpSp>
        <p:nvGrpSpPr>
          <p:cNvPr id="41" name="Group 40">
            <a:extLst>
              <a:ext uri="{FF2B5EF4-FFF2-40B4-BE49-F238E27FC236}">
                <a16:creationId xmlns:a16="http://schemas.microsoft.com/office/drawing/2014/main" id="{1CB11E59-0B90-B4F1-C7D0-0B4DB84A5E68}"/>
              </a:ext>
            </a:extLst>
          </p:cNvPr>
          <p:cNvGrpSpPr/>
          <p:nvPr/>
        </p:nvGrpSpPr>
        <p:grpSpPr>
          <a:xfrm>
            <a:off x="30987180" y="5497771"/>
            <a:ext cx="11687174" cy="3420486"/>
            <a:chOff x="30931207" y="5494982"/>
            <a:chExt cx="11687174" cy="3420486"/>
          </a:xfrm>
        </p:grpSpPr>
        <p:pic>
          <p:nvPicPr>
            <p:cNvPr id="14" name="Picture 13" descr="A hand holding a snake&#10;&#10;Description automatically generated">
              <a:extLst>
                <a:ext uri="{FF2B5EF4-FFF2-40B4-BE49-F238E27FC236}">
                  <a16:creationId xmlns:a16="http://schemas.microsoft.com/office/drawing/2014/main" id="{25E47C65-F5AA-3496-9A34-26EB18818A7C}"/>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3882828" y="5504217"/>
              <a:ext cx="2194246" cy="1965960"/>
            </a:xfrm>
            <a:prstGeom prst="rect">
              <a:avLst/>
            </a:prstGeom>
          </p:spPr>
        </p:pic>
        <p:pic>
          <p:nvPicPr>
            <p:cNvPr id="28" name="Picture 27" descr="A frog on the ground&#10;&#10;Description automatically generated">
              <a:extLst>
                <a:ext uri="{FF2B5EF4-FFF2-40B4-BE49-F238E27FC236}">
                  <a16:creationId xmlns:a16="http://schemas.microsoft.com/office/drawing/2014/main" id="{F6C0C4FE-3EBC-6B83-5668-1E4E37352CFB}"/>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0931207" y="5504217"/>
              <a:ext cx="2858156" cy="1962942"/>
            </a:xfrm>
            <a:prstGeom prst="rect">
              <a:avLst/>
            </a:prstGeom>
          </p:spPr>
        </p:pic>
        <p:pic>
          <p:nvPicPr>
            <p:cNvPr id="30" name="Picture 29" descr="A lizard on a branch&#10;&#10;Description automatically generated">
              <a:extLst>
                <a:ext uri="{FF2B5EF4-FFF2-40B4-BE49-F238E27FC236}">
                  <a16:creationId xmlns:a16="http://schemas.microsoft.com/office/drawing/2014/main" id="{A0A23146-EC88-9F25-F35C-72671BD14A47}"/>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6170539" y="5505122"/>
              <a:ext cx="3096208" cy="1965960"/>
            </a:xfrm>
            <a:prstGeom prst="rect">
              <a:avLst/>
            </a:prstGeom>
          </p:spPr>
        </p:pic>
        <p:pic>
          <p:nvPicPr>
            <p:cNvPr id="44" name="Picture 43" descr="A crocodile swimming in the water&#10;&#10;Description automatically generated">
              <a:extLst>
                <a:ext uri="{FF2B5EF4-FFF2-40B4-BE49-F238E27FC236}">
                  <a16:creationId xmlns:a16="http://schemas.microsoft.com/office/drawing/2014/main" id="{7428B58C-E4D4-5D48-42CE-5B631569A194}"/>
                </a:ext>
              </a:extLst>
            </p:cNvPr>
            <p:cNvPicPr>
              <a:picLocks noChangeAspect="1"/>
            </p:cNvPicPr>
            <p:nvPr/>
          </p:nvPicPr>
          <p:blipFill rotWithShape="1">
            <a:blip r:embed="rId32">
              <a:extLst>
                <a:ext uri="{28A0092B-C50C-407E-A947-70E740481C1C}">
                  <a14:useLocalDpi xmlns:a14="http://schemas.microsoft.com/office/drawing/2010/main" val="0"/>
                </a:ext>
              </a:extLst>
            </a:blip>
            <a:srcRect t="20834" b="45792"/>
            <a:stretch/>
          </p:blipFill>
          <p:spPr>
            <a:xfrm>
              <a:off x="39360212" y="5501199"/>
              <a:ext cx="3258169" cy="1965960"/>
            </a:xfrm>
            <a:prstGeom prst="rect">
              <a:avLst/>
            </a:prstGeom>
          </p:spPr>
        </p:pic>
        <p:sp>
          <p:nvSpPr>
            <p:cNvPr id="31" name="TextBox 30">
              <a:extLst>
                <a:ext uri="{FF2B5EF4-FFF2-40B4-BE49-F238E27FC236}">
                  <a16:creationId xmlns:a16="http://schemas.microsoft.com/office/drawing/2014/main" id="{A29B4D3A-7EBB-50E9-B6DD-E7050CF374E6}"/>
                </a:ext>
              </a:extLst>
            </p:cNvPr>
            <p:cNvSpPr txBox="1"/>
            <p:nvPr/>
          </p:nvSpPr>
          <p:spPr>
            <a:xfrm>
              <a:off x="30931208" y="7565996"/>
              <a:ext cx="11687173" cy="1349472"/>
            </a:xfrm>
            <a:prstGeom prst="rect">
              <a:avLst/>
            </a:prstGeom>
            <a:noFill/>
          </p:spPr>
          <p:txBody>
            <a:bodyPr wrap="square" rtlCol="0">
              <a:spAutoFit/>
            </a:bodyPr>
            <a:lstStyle/>
            <a:p>
              <a:pPr defTabSz="3179115"/>
              <a:r>
                <a:rPr lang="en-US" sz="2800" b="0" u="none" strike="noStrike" baseline="0">
                  <a:solidFill>
                    <a:srgbClr val="000000"/>
                  </a:solidFill>
                  <a:latin typeface="Times New Roman"/>
                  <a:ea typeface="Times New Roman"/>
                  <a:cs typeface="Times New Roman"/>
                </a:rPr>
                <a:t>Figure</a:t>
              </a:r>
              <a:r>
                <a:rPr lang="en-US" sz="2800">
                  <a:solidFill>
                    <a:srgbClr val="000000"/>
                  </a:solidFill>
                  <a:latin typeface="Times New Roman"/>
                  <a:ea typeface="Times New Roman"/>
                  <a:cs typeface="Times New Roman"/>
                </a:rPr>
                <a:t> 9. (A</a:t>
              </a:r>
              <a:r>
                <a:rPr lang="en-US" sz="2800" b="0" i="0" u="none" strike="noStrike" baseline="0">
                  <a:solidFill>
                    <a:srgbClr val="000000"/>
                  </a:solidFill>
                  <a:latin typeface="Times New Roman"/>
                  <a:ea typeface="Times New Roman"/>
                  <a:cs typeface="Times New Roman"/>
                </a:rPr>
                <a:t>) </a:t>
              </a:r>
              <a:r>
                <a:rPr lang="en-US" sz="2800" i="1">
                  <a:solidFill>
                    <a:srgbClr val="000000"/>
                  </a:solidFill>
                  <a:latin typeface="Times New Roman"/>
                  <a:ea typeface="Times New Roman"/>
                  <a:cs typeface="Times New Roman"/>
                </a:rPr>
                <a:t>Bufo sp</a:t>
              </a:r>
              <a:r>
                <a:rPr lang="en-US" sz="2800" b="0" i="1" u="none" strike="noStrike" baseline="0">
                  <a:solidFill>
                    <a:srgbClr val="000000"/>
                  </a:solidFill>
                  <a:latin typeface="Times New Roman"/>
                  <a:ea typeface="Times New Roman"/>
                  <a:cs typeface="Times New Roman"/>
                </a:rPr>
                <a:t>.;</a:t>
              </a:r>
              <a:r>
                <a:rPr lang="en-US" sz="2800" b="0" i="0" u="none" strike="noStrike" baseline="0">
                  <a:solidFill>
                    <a:srgbClr val="000000"/>
                  </a:solidFill>
                  <a:latin typeface="Times New Roman"/>
                  <a:ea typeface="Times New Roman"/>
                  <a:cs typeface="Times New Roman"/>
                </a:rPr>
                <a:t> (B) </a:t>
              </a:r>
              <a:r>
                <a:rPr lang="en-US" sz="2800" b="0" i="1" u="none" strike="noStrike" baseline="0" err="1">
                  <a:solidFill>
                    <a:srgbClr val="000000"/>
                  </a:solidFill>
                  <a:latin typeface="Times New Roman"/>
                  <a:ea typeface="Times New Roman"/>
                  <a:cs typeface="Times New Roman"/>
                </a:rPr>
                <a:t>Spilotes</a:t>
              </a:r>
              <a:r>
                <a:rPr lang="en-US" sz="2800" b="0" i="1" u="none" strike="noStrike" baseline="0">
                  <a:solidFill>
                    <a:srgbClr val="000000"/>
                  </a:solidFill>
                  <a:latin typeface="Times New Roman"/>
                  <a:ea typeface="Times New Roman"/>
                  <a:cs typeface="Times New Roman"/>
                </a:rPr>
                <a:t> </a:t>
              </a:r>
              <a:r>
                <a:rPr lang="en-US" sz="2800" b="0" i="1" u="none" strike="noStrike" baseline="0" err="1">
                  <a:solidFill>
                    <a:srgbClr val="000000"/>
                  </a:solidFill>
                  <a:latin typeface="Times New Roman"/>
                  <a:ea typeface="Times New Roman"/>
                  <a:cs typeface="Times New Roman"/>
                </a:rPr>
                <a:t>pullatus</a:t>
              </a:r>
              <a:r>
                <a:rPr lang="en-US" sz="2800" b="0" i="1" u="none" strike="noStrike" baseline="0">
                  <a:solidFill>
                    <a:srgbClr val="000000"/>
                  </a:solidFill>
                  <a:latin typeface="Times New Roman"/>
                  <a:ea typeface="Times New Roman"/>
                  <a:cs typeface="Times New Roman"/>
                </a:rPr>
                <a:t>;</a:t>
              </a:r>
              <a:r>
                <a:rPr lang="en-US" sz="2800" i="1">
                  <a:solidFill>
                    <a:srgbClr val="000000"/>
                  </a:solidFill>
                  <a:latin typeface="Times New Roman"/>
                  <a:ea typeface="Times New Roman"/>
                  <a:cs typeface="Times New Roman"/>
                </a:rPr>
                <a:t> (C)</a:t>
              </a:r>
              <a:r>
                <a:rPr lang="en-US" sz="2800">
                  <a:solidFill>
                    <a:srgbClr val="000000"/>
                  </a:solidFill>
                  <a:latin typeface="Times New Roman"/>
                  <a:ea typeface="Times New Roman"/>
                  <a:cs typeface="Times New Roman"/>
                </a:rPr>
                <a:t> </a:t>
              </a:r>
              <a:r>
                <a:rPr lang="en-US" sz="2800" i="1">
                  <a:solidFill>
                    <a:srgbClr val="000000"/>
                  </a:solidFill>
                  <a:latin typeface="Times New Roman"/>
                  <a:ea typeface="Times New Roman"/>
                  <a:cs typeface="Times New Roman"/>
                </a:rPr>
                <a:t>Basiliscus </a:t>
              </a:r>
              <a:r>
                <a:rPr lang="en-US" sz="2800" i="1" err="1">
                  <a:solidFill>
                    <a:srgbClr val="000000"/>
                  </a:solidFill>
                  <a:latin typeface="Times New Roman"/>
                  <a:ea typeface="Times New Roman"/>
                  <a:cs typeface="Times New Roman"/>
                </a:rPr>
                <a:t>basiliscus</a:t>
              </a:r>
              <a:r>
                <a:rPr lang="en-US" sz="2800" i="1">
                  <a:solidFill>
                    <a:srgbClr val="000000"/>
                  </a:solidFill>
                  <a:latin typeface="Times New Roman"/>
                  <a:ea typeface="Times New Roman"/>
                  <a:cs typeface="Times New Roman"/>
                </a:rPr>
                <a:t>; </a:t>
              </a:r>
              <a:r>
                <a:rPr lang="en-US" sz="2800">
                  <a:solidFill>
                    <a:srgbClr val="000000"/>
                  </a:solidFill>
                  <a:latin typeface="Times New Roman"/>
                  <a:ea typeface="Times New Roman"/>
                  <a:cs typeface="Times New Roman"/>
                </a:rPr>
                <a:t>(D) </a:t>
              </a:r>
              <a:r>
                <a:rPr lang="en-US" sz="2800" i="1">
                  <a:solidFill>
                    <a:srgbClr val="000000"/>
                  </a:solidFill>
                  <a:latin typeface="Times New Roman"/>
                  <a:ea typeface="Times New Roman"/>
                  <a:cs typeface="Times New Roman"/>
                </a:rPr>
                <a:t>Caiman </a:t>
              </a:r>
              <a:r>
                <a:rPr lang="en-US" sz="2800" i="1" err="1">
                  <a:solidFill>
                    <a:srgbClr val="000000"/>
                  </a:solidFill>
                  <a:latin typeface="Times New Roman"/>
                  <a:ea typeface="Times New Roman"/>
                  <a:cs typeface="Times New Roman"/>
                </a:rPr>
                <a:t>crocodilus</a:t>
              </a:r>
              <a:r>
                <a:rPr lang="en-US" sz="2800" b="0" i="1">
                  <a:solidFill>
                    <a:srgbClr val="000000"/>
                  </a:solidFill>
                  <a:latin typeface="Times New Roman"/>
                  <a:ea typeface="Times New Roman"/>
                  <a:cs typeface="Times New Roman"/>
                </a:rPr>
                <a:t>​</a:t>
              </a:r>
              <a:endParaRPr lang="en-US" sz="2800" i="1">
                <a:latin typeface="Times New Roman" panose="02020603050405020304" pitchFamily="18" charset="0"/>
                <a:cs typeface="Times New Roman" panose="02020603050405020304" pitchFamily="18" charset="0"/>
              </a:endParaRPr>
            </a:p>
            <a:p>
              <a:endParaRPr lang="en-PR"/>
            </a:p>
          </p:txBody>
        </p:sp>
        <p:sp>
          <p:nvSpPr>
            <p:cNvPr id="33" name="TextBox 32">
              <a:extLst>
                <a:ext uri="{FF2B5EF4-FFF2-40B4-BE49-F238E27FC236}">
                  <a16:creationId xmlns:a16="http://schemas.microsoft.com/office/drawing/2014/main" id="{6E49184D-F9DE-16B8-100F-7F3569F8C6D7}"/>
                </a:ext>
              </a:extLst>
            </p:cNvPr>
            <p:cNvSpPr txBox="1"/>
            <p:nvPr/>
          </p:nvSpPr>
          <p:spPr>
            <a:xfrm>
              <a:off x="30931207" y="5494982"/>
              <a:ext cx="508996" cy="487698"/>
            </a:xfrm>
            <a:prstGeom prst="rect">
              <a:avLst/>
            </a:prstGeom>
            <a:solidFill>
              <a:schemeClr val="tx2"/>
            </a:solidFill>
          </p:spPr>
          <p:txBody>
            <a:bodyPr wrap="square" rtlCol="0">
              <a:spAutoFit/>
            </a:bodyPr>
            <a:lstStyle/>
            <a:p>
              <a:pPr algn="ctr"/>
              <a:r>
                <a:rPr lang="en-US" b="1"/>
                <a:t>A</a:t>
              </a:r>
              <a:endParaRPr lang="en-PR" b="1"/>
            </a:p>
          </p:txBody>
        </p:sp>
        <p:sp>
          <p:nvSpPr>
            <p:cNvPr id="35" name="TextBox 34">
              <a:extLst>
                <a:ext uri="{FF2B5EF4-FFF2-40B4-BE49-F238E27FC236}">
                  <a16:creationId xmlns:a16="http://schemas.microsoft.com/office/drawing/2014/main" id="{50AD5EB2-4C4B-0D59-D38E-D44F476835EE}"/>
                </a:ext>
              </a:extLst>
            </p:cNvPr>
            <p:cNvSpPr txBox="1"/>
            <p:nvPr/>
          </p:nvSpPr>
          <p:spPr>
            <a:xfrm>
              <a:off x="33882828" y="5494982"/>
              <a:ext cx="508996" cy="487698"/>
            </a:xfrm>
            <a:prstGeom prst="rect">
              <a:avLst/>
            </a:prstGeom>
            <a:solidFill>
              <a:schemeClr val="tx2"/>
            </a:solidFill>
          </p:spPr>
          <p:txBody>
            <a:bodyPr wrap="square" rtlCol="0">
              <a:spAutoFit/>
            </a:bodyPr>
            <a:lstStyle/>
            <a:p>
              <a:pPr algn="ctr"/>
              <a:r>
                <a:rPr lang="en-US" b="1"/>
                <a:t>B</a:t>
              </a:r>
              <a:endParaRPr lang="en-PR" b="1"/>
            </a:p>
          </p:txBody>
        </p:sp>
        <p:sp>
          <p:nvSpPr>
            <p:cNvPr id="38" name="TextBox 37">
              <a:extLst>
                <a:ext uri="{FF2B5EF4-FFF2-40B4-BE49-F238E27FC236}">
                  <a16:creationId xmlns:a16="http://schemas.microsoft.com/office/drawing/2014/main" id="{2F4B5AA3-941B-E2AC-141F-E8DFE5A3B561}"/>
                </a:ext>
              </a:extLst>
            </p:cNvPr>
            <p:cNvSpPr txBox="1"/>
            <p:nvPr/>
          </p:nvSpPr>
          <p:spPr>
            <a:xfrm>
              <a:off x="36170539" y="5494982"/>
              <a:ext cx="508996" cy="487698"/>
            </a:xfrm>
            <a:prstGeom prst="rect">
              <a:avLst/>
            </a:prstGeom>
            <a:solidFill>
              <a:schemeClr val="tx2"/>
            </a:solidFill>
          </p:spPr>
          <p:txBody>
            <a:bodyPr wrap="square" rtlCol="0">
              <a:spAutoFit/>
            </a:bodyPr>
            <a:lstStyle/>
            <a:p>
              <a:pPr algn="ctr"/>
              <a:r>
                <a:rPr lang="en-US" b="1"/>
                <a:t>C</a:t>
              </a:r>
              <a:endParaRPr lang="en-PR" b="1"/>
            </a:p>
          </p:txBody>
        </p:sp>
        <p:sp>
          <p:nvSpPr>
            <p:cNvPr id="40" name="TextBox 39">
              <a:extLst>
                <a:ext uri="{FF2B5EF4-FFF2-40B4-BE49-F238E27FC236}">
                  <a16:creationId xmlns:a16="http://schemas.microsoft.com/office/drawing/2014/main" id="{5120F8C4-3F3D-F1A4-F016-8E46701B1A28}"/>
                </a:ext>
              </a:extLst>
            </p:cNvPr>
            <p:cNvSpPr txBox="1"/>
            <p:nvPr/>
          </p:nvSpPr>
          <p:spPr>
            <a:xfrm>
              <a:off x="39360212" y="5496060"/>
              <a:ext cx="508996" cy="487698"/>
            </a:xfrm>
            <a:prstGeom prst="rect">
              <a:avLst/>
            </a:prstGeom>
            <a:solidFill>
              <a:schemeClr val="tx2"/>
            </a:solidFill>
          </p:spPr>
          <p:txBody>
            <a:bodyPr wrap="square" rtlCol="0">
              <a:spAutoFit/>
            </a:bodyPr>
            <a:lstStyle/>
            <a:p>
              <a:pPr algn="ctr"/>
              <a:r>
                <a:rPr lang="en-US" b="1"/>
                <a:t>D</a:t>
              </a:r>
              <a:endParaRPr lang="en-PR" b="1"/>
            </a:p>
          </p:txBody>
        </p:sp>
      </p:grpSp>
      <p:sp>
        <p:nvSpPr>
          <p:cNvPr id="43" name="TextBox 42">
            <a:extLst>
              <a:ext uri="{FF2B5EF4-FFF2-40B4-BE49-F238E27FC236}">
                <a16:creationId xmlns:a16="http://schemas.microsoft.com/office/drawing/2014/main" id="{35E3D4A0-5944-6E78-DD72-3A55F4B69A8D}"/>
              </a:ext>
            </a:extLst>
          </p:cNvPr>
          <p:cNvSpPr txBox="1"/>
          <p:nvPr/>
        </p:nvSpPr>
        <p:spPr>
          <a:xfrm>
            <a:off x="14763620" y="15840150"/>
            <a:ext cx="457330" cy="487698"/>
          </a:xfrm>
          <a:prstGeom prst="rect">
            <a:avLst/>
          </a:prstGeom>
          <a:solidFill>
            <a:schemeClr val="tx2"/>
          </a:solidFill>
        </p:spPr>
        <p:txBody>
          <a:bodyPr wrap="square" rtlCol="0">
            <a:spAutoFit/>
          </a:bodyPr>
          <a:lstStyle/>
          <a:p>
            <a:pPr algn="ctr"/>
            <a:r>
              <a:rPr lang="en-US" b="1"/>
              <a:t>A</a:t>
            </a:r>
            <a:endParaRPr lang="en-PR" b="1"/>
          </a:p>
        </p:txBody>
      </p:sp>
      <p:sp>
        <p:nvSpPr>
          <p:cNvPr id="45" name="TextBox 44">
            <a:extLst>
              <a:ext uri="{FF2B5EF4-FFF2-40B4-BE49-F238E27FC236}">
                <a16:creationId xmlns:a16="http://schemas.microsoft.com/office/drawing/2014/main" id="{B48A2F00-D73B-8701-77B4-C169B206D4B6}"/>
              </a:ext>
            </a:extLst>
          </p:cNvPr>
          <p:cNvSpPr txBox="1"/>
          <p:nvPr/>
        </p:nvSpPr>
        <p:spPr>
          <a:xfrm>
            <a:off x="18347327" y="15794135"/>
            <a:ext cx="508996" cy="487698"/>
          </a:xfrm>
          <a:prstGeom prst="rect">
            <a:avLst/>
          </a:prstGeom>
          <a:solidFill>
            <a:schemeClr val="tx2"/>
          </a:solidFill>
        </p:spPr>
        <p:txBody>
          <a:bodyPr wrap="square" rtlCol="0">
            <a:spAutoFit/>
          </a:bodyPr>
          <a:lstStyle/>
          <a:p>
            <a:pPr algn="ctr"/>
            <a:r>
              <a:rPr lang="en-US" b="1"/>
              <a:t>B</a:t>
            </a:r>
            <a:endParaRPr lang="en-PR" b="1"/>
          </a:p>
        </p:txBody>
      </p:sp>
      <p:sp>
        <p:nvSpPr>
          <p:cNvPr id="47" name="TextBox 46">
            <a:extLst>
              <a:ext uri="{FF2B5EF4-FFF2-40B4-BE49-F238E27FC236}">
                <a16:creationId xmlns:a16="http://schemas.microsoft.com/office/drawing/2014/main" id="{797E69AC-1F02-9BB6-2D98-455D6B107232}"/>
              </a:ext>
            </a:extLst>
          </p:cNvPr>
          <p:cNvSpPr txBox="1"/>
          <p:nvPr/>
        </p:nvSpPr>
        <p:spPr>
          <a:xfrm>
            <a:off x="22141006" y="15807097"/>
            <a:ext cx="508996" cy="487698"/>
          </a:xfrm>
          <a:prstGeom prst="rect">
            <a:avLst/>
          </a:prstGeom>
          <a:solidFill>
            <a:schemeClr val="tx2"/>
          </a:solidFill>
        </p:spPr>
        <p:txBody>
          <a:bodyPr wrap="square" rtlCol="0">
            <a:spAutoFit/>
          </a:bodyPr>
          <a:lstStyle/>
          <a:p>
            <a:pPr algn="ctr"/>
            <a:r>
              <a:rPr lang="en-US" b="1"/>
              <a:t>C</a:t>
            </a:r>
            <a:endParaRPr lang="en-PR" b="1"/>
          </a:p>
        </p:txBody>
      </p:sp>
      <p:sp>
        <p:nvSpPr>
          <p:cNvPr id="48" name="TextBox 47">
            <a:extLst>
              <a:ext uri="{FF2B5EF4-FFF2-40B4-BE49-F238E27FC236}">
                <a16:creationId xmlns:a16="http://schemas.microsoft.com/office/drawing/2014/main" id="{43582768-8D6F-272E-668E-4B31D57061B4}"/>
              </a:ext>
            </a:extLst>
          </p:cNvPr>
          <p:cNvSpPr txBox="1"/>
          <p:nvPr/>
        </p:nvSpPr>
        <p:spPr>
          <a:xfrm>
            <a:off x="25107382" y="15795197"/>
            <a:ext cx="508996" cy="487698"/>
          </a:xfrm>
          <a:prstGeom prst="rect">
            <a:avLst/>
          </a:prstGeom>
          <a:solidFill>
            <a:schemeClr val="tx2"/>
          </a:solidFill>
        </p:spPr>
        <p:txBody>
          <a:bodyPr wrap="square" rtlCol="0">
            <a:spAutoFit/>
          </a:bodyPr>
          <a:lstStyle/>
          <a:p>
            <a:pPr algn="ctr"/>
            <a:r>
              <a:rPr lang="en-US" b="1"/>
              <a:t>D</a:t>
            </a:r>
            <a:endParaRPr lang="en-PR" b="1"/>
          </a:p>
        </p:txBody>
      </p:sp>
      <p:sp>
        <p:nvSpPr>
          <p:cNvPr id="49" name="TextBox 48">
            <a:extLst>
              <a:ext uri="{FF2B5EF4-FFF2-40B4-BE49-F238E27FC236}">
                <a16:creationId xmlns:a16="http://schemas.microsoft.com/office/drawing/2014/main" id="{F099D7E3-762B-1FF7-C100-AE108E60CA77}"/>
              </a:ext>
            </a:extLst>
          </p:cNvPr>
          <p:cNvSpPr txBox="1"/>
          <p:nvPr/>
        </p:nvSpPr>
        <p:spPr>
          <a:xfrm>
            <a:off x="14763620" y="15784610"/>
            <a:ext cx="508996" cy="487698"/>
          </a:xfrm>
          <a:prstGeom prst="rect">
            <a:avLst/>
          </a:prstGeom>
          <a:solidFill>
            <a:schemeClr val="tx2"/>
          </a:solidFill>
        </p:spPr>
        <p:txBody>
          <a:bodyPr wrap="square" rtlCol="0">
            <a:spAutoFit/>
          </a:bodyPr>
          <a:lstStyle/>
          <a:p>
            <a:pPr algn="ctr"/>
            <a:r>
              <a:rPr lang="en-US" b="1"/>
              <a:t>A</a:t>
            </a:r>
            <a:endParaRPr lang="en-PR" b="1"/>
          </a:p>
        </p:txBody>
      </p:sp>
      <p:sp>
        <p:nvSpPr>
          <p:cNvPr id="51" name="TextBox 50">
            <a:extLst>
              <a:ext uri="{FF2B5EF4-FFF2-40B4-BE49-F238E27FC236}">
                <a16:creationId xmlns:a16="http://schemas.microsoft.com/office/drawing/2014/main" id="{F32FAD00-C29B-2E25-3782-3C83116963E9}"/>
              </a:ext>
            </a:extLst>
          </p:cNvPr>
          <p:cNvSpPr txBox="1"/>
          <p:nvPr/>
        </p:nvSpPr>
        <p:spPr>
          <a:xfrm>
            <a:off x="16054325" y="18732875"/>
            <a:ext cx="508996" cy="487698"/>
          </a:xfrm>
          <a:prstGeom prst="rect">
            <a:avLst/>
          </a:prstGeom>
          <a:solidFill>
            <a:schemeClr val="tx2"/>
          </a:solidFill>
        </p:spPr>
        <p:txBody>
          <a:bodyPr wrap="square" rtlCol="0">
            <a:spAutoFit/>
          </a:bodyPr>
          <a:lstStyle/>
          <a:p>
            <a:pPr algn="ctr"/>
            <a:r>
              <a:rPr lang="en-US" b="1"/>
              <a:t>A</a:t>
            </a:r>
            <a:endParaRPr lang="en-PR" b="1"/>
          </a:p>
        </p:txBody>
      </p:sp>
      <p:sp>
        <p:nvSpPr>
          <p:cNvPr id="52" name="TextBox 51">
            <a:extLst>
              <a:ext uri="{FF2B5EF4-FFF2-40B4-BE49-F238E27FC236}">
                <a16:creationId xmlns:a16="http://schemas.microsoft.com/office/drawing/2014/main" id="{A3AC4355-82ED-425C-13B7-5F39674930DF}"/>
              </a:ext>
            </a:extLst>
          </p:cNvPr>
          <p:cNvSpPr txBox="1"/>
          <p:nvPr/>
        </p:nvSpPr>
        <p:spPr>
          <a:xfrm>
            <a:off x="18877486" y="18732875"/>
            <a:ext cx="508996" cy="487698"/>
          </a:xfrm>
          <a:prstGeom prst="rect">
            <a:avLst/>
          </a:prstGeom>
          <a:solidFill>
            <a:schemeClr val="tx2"/>
          </a:solidFill>
        </p:spPr>
        <p:txBody>
          <a:bodyPr wrap="square" rtlCol="0">
            <a:spAutoFit/>
          </a:bodyPr>
          <a:lstStyle/>
          <a:p>
            <a:pPr algn="ctr"/>
            <a:r>
              <a:rPr lang="en-US" b="1"/>
              <a:t>B</a:t>
            </a:r>
            <a:endParaRPr lang="en-PR" b="1"/>
          </a:p>
        </p:txBody>
      </p:sp>
      <p:sp>
        <p:nvSpPr>
          <p:cNvPr id="54" name="TextBox 53">
            <a:extLst>
              <a:ext uri="{FF2B5EF4-FFF2-40B4-BE49-F238E27FC236}">
                <a16:creationId xmlns:a16="http://schemas.microsoft.com/office/drawing/2014/main" id="{56D833A7-555F-3B1A-6CB6-E616AF5FB9BE}"/>
              </a:ext>
            </a:extLst>
          </p:cNvPr>
          <p:cNvSpPr txBox="1"/>
          <p:nvPr/>
        </p:nvSpPr>
        <p:spPr>
          <a:xfrm>
            <a:off x="24978772" y="18726637"/>
            <a:ext cx="508996" cy="487698"/>
          </a:xfrm>
          <a:prstGeom prst="rect">
            <a:avLst/>
          </a:prstGeom>
          <a:solidFill>
            <a:schemeClr val="tx2"/>
          </a:solidFill>
        </p:spPr>
        <p:txBody>
          <a:bodyPr wrap="square" rtlCol="0">
            <a:spAutoFit/>
          </a:bodyPr>
          <a:lstStyle/>
          <a:p>
            <a:pPr algn="ctr"/>
            <a:r>
              <a:rPr lang="en-US" b="1"/>
              <a:t>C</a:t>
            </a:r>
            <a:endParaRPr lang="en-PR" b="1"/>
          </a:p>
        </p:txBody>
      </p:sp>
      <p:grpSp>
        <p:nvGrpSpPr>
          <p:cNvPr id="3136" name="Group 3135">
            <a:extLst>
              <a:ext uri="{FF2B5EF4-FFF2-40B4-BE49-F238E27FC236}">
                <a16:creationId xmlns:a16="http://schemas.microsoft.com/office/drawing/2014/main" id="{47DA9418-7AA6-73C9-039A-739A93DE7330}"/>
              </a:ext>
            </a:extLst>
          </p:cNvPr>
          <p:cNvGrpSpPr/>
          <p:nvPr/>
        </p:nvGrpSpPr>
        <p:grpSpPr>
          <a:xfrm>
            <a:off x="14359896" y="8856504"/>
            <a:ext cx="2470322" cy="2349344"/>
            <a:chOff x="15593541" y="8856504"/>
            <a:chExt cx="2470322" cy="2349344"/>
          </a:xfrm>
        </p:grpSpPr>
        <p:pic>
          <p:nvPicPr>
            <p:cNvPr id="12" name="Picture 11">
              <a:extLst>
                <a:ext uri="{FF2B5EF4-FFF2-40B4-BE49-F238E27FC236}">
                  <a16:creationId xmlns:a16="http://schemas.microsoft.com/office/drawing/2014/main" id="{456D83D9-05EF-88FF-FC00-5F2D5F3BE688}"/>
                </a:ext>
              </a:extLst>
            </p:cNvPr>
            <p:cNvPicPr>
              <a:picLocks noChangeAspect="1"/>
            </p:cNvPicPr>
            <p:nvPr/>
          </p:nvPicPr>
          <p:blipFill rotWithShape="1">
            <a:blip r:embed="rId33"/>
            <a:srcRect r="257"/>
            <a:stretch/>
          </p:blipFill>
          <p:spPr>
            <a:xfrm>
              <a:off x="15593544" y="8856504"/>
              <a:ext cx="2470319" cy="2345992"/>
            </a:xfrm>
            <a:prstGeom prst="rect">
              <a:avLst/>
            </a:prstGeom>
          </p:spPr>
        </p:pic>
        <p:sp>
          <p:nvSpPr>
            <p:cNvPr id="59" name="TextBox 58">
              <a:extLst>
                <a:ext uri="{FF2B5EF4-FFF2-40B4-BE49-F238E27FC236}">
                  <a16:creationId xmlns:a16="http://schemas.microsoft.com/office/drawing/2014/main" id="{3A7CD69C-F146-7239-21D3-8B0BBB2130AB}"/>
                </a:ext>
              </a:extLst>
            </p:cNvPr>
            <p:cNvSpPr txBox="1"/>
            <p:nvPr/>
          </p:nvSpPr>
          <p:spPr>
            <a:xfrm>
              <a:off x="15593541" y="10718150"/>
              <a:ext cx="508996" cy="487698"/>
            </a:xfrm>
            <a:prstGeom prst="rect">
              <a:avLst/>
            </a:prstGeom>
            <a:solidFill>
              <a:schemeClr val="tx2"/>
            </a:solidFill>
          </p:spPr>
          <p:txBody>
            <a:bodyPr wrap="square" rtlCol="0">
              <a:spAutoFit/>
            </a:bodyPr>
            <a:lstStyle/>
            <a:p>
              <a:pPr algn="ctr"/>
              <a:r>
                <a:rPr lang="en-US" b="1"/>
                <a:t>A</a:t>
              </a:r>
              <a:endParaRPr lang="en-PR" b="1"/>
            </a:p>
          </p:txBody>
        </p:sp>
      </p:grpSp>
      <p:grpSp>
        <p:nvGrpSpPr>
          <p:cNvPr id="3138" name="Group 3137">
            <a:extLst>
              <a:ext uri="{FF2B5EF4-FFF2-40B4-BE49-F238E27FC236}">
                <a16:creationId xmlns:a16="http://schemas.microsoft.com/office/drawing/2014/main" id="{45653AED-C422-FFF0-F9D6-2FA4BA701626}"/>
              </a:ext>
            </a:extLst>
          </p:cNvPr>
          <p:cNvGrpSpPr/>
          <p:nvPr/>
        </p:nvGrpSpPr>
        <p:grpSpPr>
          <a:xfrm>
            <a:off x="17098576" y="8862152"/>
            <a:ext cx="2385404" cy="2349344"/>
            <a:chOff x="18460889" y="8856504"/>
            <a:chExt cx="2385404" cy="2349344"/>
          </a:xfrm>
        </p:grpSpPr>
        <p:pic>
          <p:nvPicPr>
            <p:cNvPr id="21" name="Picture 20">
              <a:extLst>
                <a:ext uri="{FF2B5EF4-FFF2-40B4-BE49-F238E27FC236}">
                  <a16:creationId xmlns:a16="http://schemas.microsoft.com/office/drawing/2014/main" id="{9EE45DD7-4DAE-071B-1524-8EA10C4F90BD}"/>
                </a:ext>
              </a:extLst>
            </p:cNvPr>
            <p:cNvPicPr>
              <a:picLocks noChangeAspect="1"/>
            </p:cNvPicPr>
            <p:nvPr/>
          </p:nvPicPr>
          <p:blipFill>
            <a:blip r:embed="rId34"/>
            <a:stretch>
              <a:fillRect/>
            </a:stretch>
          </p:blipFill>
          <p:spPr>
            <a:xfrm>
              <a:off x="18462077" y="8856504"/>
              <a:ext cx="2384216" cy="2345992"/>
            </a:xfrm>
            <a:prstGeom prst="rect">
              <a:avLst/>
            </a:prstGeom>
          </p:spPr>
        </p:pic>
        <p:sp>
          <p:nvSpPr>
            <p:cNvPr id="61" name="TextBox 60">
              <a:extLst>
                <a:ext uri="{FF2B5EF4-FFF2-40B4-BE49-F238E27FC236}">
                  <a16:creationId xmlns:a16="http://schemas.microsoft.com/office/drawing/2014/main" id="{49ECFADE-FE1B-5841-49DA-F90CF8452C9D}"/>
                </a:ext>
              </a:extLst>
            </p:cNvPr>
            <p:cNvSpPr txBox="1"/>
            <p:nvPr/>
          </p:nvSpPr>
          <p:spPr>
            <a:xfrm>
              <a:off x="18460889" y="10718150"/>
              <a:ext cx="508996" cy="487698"/>
            </a:xfrm>
            <a:prstGeom prst="rect">
              <a:avLst/>
            </a:prstGeom>
            <a:solidFill>
              <a:schemeClr val="tx2"/>
            </a:solidFill>
          </p:spPr>
          <p:txBody>
            <a:bodyPr wrap="square" rtlCol="0">
              <a:spAutoFit/>
            </a:bodyPr>
            <a:lstStyle/>
            <a:p>
              <a:pPr algn="ctr"/>
              <a:r>
                <a:rPr lang="en-US" b="1"/>
                <a:t>B</a:t>
              </a:r>
              <a:endParaRPr lang="en-PR" b="1"/>
            </a:p>
          </p:txBody>
        </p:sp>
      </p:grpSp>
      <p:sp>
        <p:nvSpPr>
          <p:cNvPr id="3139" name="TextBox 3138">
            <a:extLst>
              <a:ext uri="{FF2B5EF4-FFF2-40B4-BE49-F238E27FC236}">
                <a16:creationId xmlns:a16="http://schemas.microsoft.com/office/drawing/2014/main" id="{1A2FDE5F-9E55-C101-B113-4533CF25CBC5}"/>
              </a:ext>
            </a:extLst>
          </p:cNvPr>
          <p:cNvSpPr txBox="1"/>
          <p:nvPr/>
        </p:nvSpPr>
        <p:spPr>
          <a:xfrm>
            <a:off x="19496877" y="8850803"/>
            <a:ext cx="2549858" cy="20544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50">
                <a:latin typeface="Times"/>
                <a:cs typeface="Times"/>
              </a:rPr>
              <a:t>Figure 3. (A) Amphibian  and Reptile Observation (B) Bird Observation</a:t>
            </a:r>
            <a:endParaRPr lang="en-US" sz="2550">
              <a:cs typeface="Times"/>
            </a:endParaRPr>
          </a:p>
        </p:txBody>
      </p:sp>
      <p:sp>
        <p:nvSpPr>
          <p:cNvPr id="3145" name="TextBox 3144">
            <a:extLst>
              <a:ext uri="{FF2B5EF4-FFF2-40B4-BE49-F238E27FC236}">
                <a16:creationId xmlns:a16="http://schemas.microsoft.com/office/drawing/2014/main" id="{79A61E7A-514D-A05C-A664-FA3704966F8C}"/>
              </a:ext>
            </a:extLst>
          </p:cNvPr>
          <p:cNvSpPr txBox="1"/>
          <p:nvPr/>
        </p:nvSpPr>
        <p:spPr>
          <a:xfrm>
            <a:off x="7635691" y="26632442"/>
            <a:ext cx="606501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50">
                <a:latin typeface="Times"/>
                <a:cs typeface="Times"/>
              </a:rPr>
              <a:t>Figure 2. Research group setting up camera traps.</a:t>
            </a:r>
            <a:endParaRPr lang="en-US" sz="2550">
              <a:cs typeface="Times"/>
            </a:endParaRPr>
          </a:p>
        </p:txBody>
      </p:sp>
      <p:sp>
        <p:nvSpPr>
          <p:cNvPr id="3149" name="TextBox 3148">
            <a:extLst>
              <a:ext uri="{FF2B5EF4-FFF2-40B4-BE49-F238E27FC236}">
                <a16:creationId xmlns:a16="http://schemas.microsoft.com/office/drawing/2014/main" id="{0CA712A6-8170-9BA3-23DE-90F1EEA23D42}"/>
              </a:ext>
            </a:extLst>
          </p:cNvPr>
          <p:cNvSpPr txBox="1"/>
          <p:nvPr/>
        </p:nvSpPr>
        <p:spPr>
          <a:xfrm>
            <a:off x="14207062" y="12189158"/>
            <a:ext cx="15947438" cy="1477328"/>
          </a:xfrm>
          <a:prstGeom prst="rect">
            <a:avLst/>
          </a:prstGeom>
          <a:noFill/>
        </p:spPr>
        <p:txBody>
          <a:bodyPr wrap="square" rtlCol="0">
            <a:spAutoFit/>
          </a:bodyPr>
          <a:lstStyle/>
          <a:p>
            <a:pPr defTabSz="3179115"/>
            <a:r>
              <a:rPr lang="en-US" sz="3000" b="1" i="1" baseline="0">
                <a:latin typeface="Times New Roman"/>
              </a:rPr>
              <a:t>Camera Trapping</a:t>
            </a:r>
            <a:endParaRPr lang="en-US" sz="3000" b="1" i="1" baseline="0">
              <a:latin typeface="Times New Roman"/>
              <a:cs typeface="Times New Roman"/>
            </a:endParaRPr>
          </a:p>
          <a:p>
            <a:pPr defTabSz="3179115"/>
            <a:r>
              <a:rPr lang="en-US" sz="3000">
                <a:latin typeface="Times New Roman"/>
                <a:cs typeface="Times New Roman"/>
              </a:rPr>
              <a:t>A total of 120 camera hours were sampled. During this period, six photographs of three mammal species and sixteen photographs of two bird species (males and females) were documented (Figure 5). </a:t>
            </a:r>
          </a:p>
        </p:txBody>
      </p:sp>
    </p:spTree>
  </p:cSld>
  <p:clrMapOvr>
    <a:masterClrMapping/>
  </p:clrMapOvr>
</p:sld>
</file>

<file path=ppt/theme/theme1.xml><?xml version="1.0" encoding="utf-8"?>
<a:theme xmlns:a="http://schemas.openxmlformats.org/drawingml/2006/main" name="Office Theme">
  <a:themeElements>
    <a:clrScheme name="Custom 1">
      <a:dk1>
        <a:srgbClr val="000000"/>
      </a:dk1>
      <a:lt1>
        <a:srgbClr val="000000"/>
      </a:lt1>
      <a:dk2>
        <a:srgbClr val="FFFFFF"/>
      </a:dk2>
      <a:lt2>
        <a:srgbClr val="1E8E8B"/>
      </a:lt2>
      <a:accent1>
        <a:srgbClr val="008BEF"/>
      </a:accent1>
      <a:accent2>
        <a:srgbClr val="00CC66"/>
      </a:accent2>
      <a:accent3>
        <a:srgbClr val="57DBD8"/>
      </a:accent3>
      <a:accent4>
        <a:srgbClr val="9966FF"/>
      </a:accent4>
      <a:accent5>
        <a:srgbClr val="40AFFF"/>
      </a:accent5>
      <a:accent6>
        <a:srgbClr val="595959"/>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Custom</PresentationFormat>
  <Slides>1</Slides>
  <Notes>1</Notes>
  <HiddenSlides>0</HiddenSlide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Dartmouth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Working Memory in the Two Cerebral Hemispheres M.G. Funnell, M.K. Colvin, &amp; M.S. Gazzaniga Center for Cognitive Neuroscience, Dartmouth College</dc:title>
  <dc:creator>Margaret Funnell</dc:creator>
  <cp:revision>3</cp:revision>
  <cp:lastPrinted>2015-05-08T16:44:01Z</cp:lastPrinted>
  <dcterms:created xsi:type="dcterms:W3CDTF">2003-03-14T19:43:06Z</dcterms:created>
  <dcterms:modified xsi:type="dcterms:W3CDTF">2024-05-28T16:03:46Z</dcterms:modified>
</cp:coreProperties>
</file>